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9"/>
  </p:notesMasterIdLst>
  <p:sldIdLst>
    <p:sldId id="256" r:id="rId5"/>
    <p:sldId id="261" r:id="rId6"/>
    <p:sldId id="281" r:id="rId7"/>
    <p:sldId id="259" r:id="rId8"/>
    <p:sldId id="277" r:id="rId9"/>
    <p:sldId id="278" r:id="rId10"/>
    <p:sldId id="279" r:id="rId11"/>
    <p:sldId id="287" r:id="rId12"/>
    <p:sldId id="280" r:id="rId13"/>
    <p:sldId id="282" r:id="rId14"/>
    <p:sldId id="283" r:id="rId15"/>
    <p:sldId id="284" r:id="rId16"/>
    <p:sldId id="286" r:id="rId17"/>
    <p:sldId id="285" r:id="rId18"/>
    <p:sldId id="291" r:id="rId19"/>
    <p:sldId id="292" r:id="rId20"/>
    <p:sldId id="293" r:id="rId21"/>
    <p:sldId id="294" r:id="rId22"/>
    <p:sldId id="295" r:id="rId23"/>
    <p:sldId id="296" r:id="rId24"/>
    <p:sldId id="300" r:id="rId25"/>
    <p:sldId id="288" r:id="rId26"/>
    <p:sldId id="297" r:id="rId27"/>
    <p:sldId id="26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AC79B9-6B01-4D50-814F-893015004513}" v="6" dt="2022-04-25T19:10:49.037"/>
    <p1510:client id="{37DE97F9-6BAF-4AA1-9441-BC912B09AEC2}" v="4" dt="2022-04-25T21:50:56.293"/>
    <p1510:client id="{4363D7D9-BE3D-4AE4-918A-82FB17994B87}" v="8" dt="2022-04-25T16:09:38.995"/>
    <p1510:client id="{68D9BD71-14A6-494E-B6B1-548AAC4BF764}" v="3" dt="2022-04-25T19:53:40.795"/>
    <p1510:client id="{6FA7052D-BC6E-474B-B198-5B306A972885}" v="26" dt="2022-04-25T21:00:24.270"/>
    <p1510:client id="{7E8772ED-D07C-48F1-BB69-687B2E65D24D}" v="131" dt="2022-04-25T16:48:03.314"/>
    <p1510:client id="{8476D4B7-799B-4CBB-A8B9-7FA41283D9A9}" v="17" dt="2022-04-25T18:58:33.191"/>
    <p1510:client id="{90604080-34D6-435C-BAA6-473371C2883A}" v="18" dt="2022-04-25T19:01:43.567"/>
    <p1510:client id="{912B0219-A5C1-8C5D-5A60-7A5B61EE3326}" v="1" dt="2022-04-25T20:47:42.229"/>
    <p1510:client id="{A0185B03-3A33-47E0-9675-060C13CF4F55}" v="19" dt="2022-04-25T21:01:48.868"/>
    <p1510:client id="{A411C2F2-E4E4-470C-B07A-44F5A79BB309}" v="2" dt="2022-04-25T18:56:58.945"/>
    <p1510:client id="{C3FC568C-FAFC-4061-B24D-A7985B9D8D92}" v="122" dt="2022-04-25T18:42:19.958"/>
    <p1510:client id="{C40B06D4-BC65-4294-87F4-8F2C28418291}" v="19" dt="2022-04-25T21:14:30.882"/>
    <p1510:client id="{C5FB66ED-1A8A-4DFC-BAE4-4C691DE69685}" v="122" dt="2022-04-25T21:43:40.038"/>
    <p1510:client id="{D065CCD0-A78E-4919-A0D9-DEAEBB5411C3}" v="14" dt="2022-04-25T21:50:25.424"/>
    <p1510:client id="{EF82E01A-1BB5-4AC1-B777-3C35B8909A6C}" v="23" dt="2022-04-25T19:00:17.8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em Freddy Pereira" userId="S::101359801@georgebrown.ca::742e1d04-11cb-4600-958b-13551401a853" providerId="AD" clId="Web-{C3FC568C-FAFC-4061-B24D-A7985B9D8D92}"/>
    <pc:docChg chg="modSld">
      <pc:chgData name="Shem Freddy Pereira" userId="S::101359801@georgebrown.ca::742e1d04-11cb-4600-958b-13551401a853" providerId="AD" clId="Web-{C3FC568C-FAFC-4061-B24D-A7985B9D8D92}" dt="2022-04-25T18:42:19.958" v="122" actId="14100"/>
      <pc:docMkLst>
        <pc:docMk/>
      </pc:docMkLst>
      <pc:sldChg chg="modSp">
        <pc:chgData name="Shem Freddy Pereira" userId="S::101359801@georgebrown.ca::742e1d04-11cb-4600-958b-13551401a853" providerId="AD" clId="Web-{C3FC568C-FAFC-4061-B24D-A7985B9D8D92}" dt="2022-04-25T18:33:04.326" v="9" actId="20577"/>
        <pc:sldMkLst>
          <pc:docMk/>
          <pc:sldMk cId="2108679893" sldId="277"/>
        </pc:sldMkLst>
        <pc:spChg chg="mod">
          <ac:chgData name="Shem Freddy Pereira" userId="S::101359801@georgebrown.ca::742e1d04-11cb-4600-958b-13551401a853" providerId="AD" clId="Web-{C3FC568C-FAFC-4061-B24D-A7985B9D8D92}" dt="2022-04-25T18:33:04.326" v="9" actId="20577"/>
          <ac:spMkLst>
            <pc:docMk/>
            <pc:sldMk cId="2108679893" sldId="277"/>
            <ac:spMk id="3" creationId="{6E1C247E-CA1C-4E77-8150-ABDE98428530}"/>
          </ac:spMkLst>
        </pc:spChg>
      </pc:sldChg>
      <pc:sldChg chg="modSp">
        <pc:chgData name="Shem Freddy Pereira" userId="S::101359801@georgebrown.ca::742e1d04-11cb-4600-958b-13551401a853" providerId="AD" clId="Web-{C3FC568C-FAFC-4061-B24D-A7985B9D8D92}" dt="2022-04-25T18:40:54.113" v="76" actId="20577"/>
        <pc:sldMkLst>
          <pc:docMk/>
          <pc:sldMk cId="2180010146" sldId="283"/>
        </pc:sldMkLst>
        <pc:spChg chg="mod">
          <ac:chgData name="Shem Freddy Pereira" userId="S::101359801@georgebrown.ca::742e1d04-11cb-4600-958b-13551401a853" providerId="AD" clId="Web-{C3FC568C-FAFC-4061-B24D-A7985B9D8D92}" dt="2022-04-25T18:40:54.113" v="76" actId="20577"/>
          <ac:spMkLst>
            <pc:docMk/>
            <pc:sldMk cId="2180010146" sldId="283"/>
            <ac:spMk id="3" creationId="{6E1C247E-CA1C-4E77-8150-ABDE98428530}"/>
          </ac:spMkLst>
        </pc:spChg>
      </pc:sldChg>
      <pc:sldChg chg="modSp">
        <pc:chgData name="Shem Freddy Pereira" userId="S::101359801@georgebrown.ca::742e1d04-11cb-4600-958b-13551401a853" providerId="AD" clId="Web-{C3FC568C-FAFC-4061-B24D-A7985B9D8D92}" dt="2022-04-25T18:42:19.958" v="122" actId="14100"/>
        <pc:sldMkLst>
          <pc:docMk/>
          <pc:sldMk cId="1683449815" sldId="284"/>
        </pc:sldMkLst>
        <pc:spChg chg="mod">
          <ac:chgData name="Shem Freddy Pereira" userId="S::101359801@georgebrown.ca::742e1d04-11cb-4600-958b-13551401a853" providerId="AD" clId="Web-{C3FC568C-FAFC-4061-B24D-A7985B9D8D92}" dt="2022-04-25T18:42:19.958" v="122" actId="14100"/>
          <ac:spMkLst>
            <pc:docMk/>
            <pc:sldMk cId="1683449815" sldId="284"/>
            <ac:spMk id="3" creationId="{6E1C247E-CA1C-4E77-8150-ABDE98428530}"/>
          </ac:spMkLst>
        </pc:spChg>
      </pc:sldChg>
    </pc:docChg>
  </pc:docChgLst>
  <pc:docChgLst>
    <pc:chgData name="Robin Manchanda" userId="S::101374905@georgebrown.ca::fc93dfef-3f09-47c9-b3a9-a09e3fa0f4c1" providerId="AD" clId="Web-{8476D4B7-799B-4CBB-A8B9-7FA41283D9A9}"/>
    <pc:docChg chg="addSld modSld">
      <pc:chgData name="Robin Manchanda" userId="S::101374905@georgebrown.ca::fc93dfef-3f09-47c9-b3a9-a09e3fa0f4c1" providerId="AD" clId="Web-{8476D4B7-799B-4CBB-A8B9-7FA41283D9A9}" dt="2022-04-25T18:58:33.191" v="15" actId="20577"/>
      <pc:docMkLst>
        <pc:docMk/>
      </pc:docMkLst>
      <pc:sldChg chg="modSp">
        <pc:chgData name="Robin Manchanda" userId="S::101374905@georgebrown.ca::fc93dfef-3f09-47c9-b3a9-a09e3fa0f4c1" providerId="AD" clId="Web-{8476D4B7-799B-4CBB-A8B9-7FA41283D9A9}" dt="2022-04-25T18:58:16.425" v="6" actId="20577"/>
        <pc:sldMkLst>
          <pc:docMk/>
          <pc:sldMk cId="2339820672" sldId="291"/>
        </pc:sldMkLst>
        <pc:spChg chg="mod">
          <ac:chgData name="Robin Manchanda" userId="S::101374905@georgebrown.ca::fc93dfef-3f09-47c9-b3a9-a09e3fa0f4c1" providerId="AD" clId="Web-{8476D4B7-799B-4CBB-A8B9-7FA41283D9A9}" dt="2022-04-25T18:58:16.425" v="6" actId="20577"/>
          <ac:spMkLst>
            <pc:docMk/>
            <pc:sldMk cId="2339820672" sldId="291"/>
            <ac:spMk id="2" creationId="{83E975A1-EA6C-46E5-1729-0F5FFF51CCAB}"/>
          </ac:spMkLst>
        </pc:spChg>
        <pc:spChg chg="mod">
          <ac:chgData name="Robin Manchanda" userId="S::101374905@georgebrown.ca::fc93dfef-3f09-47c9-b3a9-a09e3fa0f4c1" providerId="AD" clId="Web-{8476D4B7-799B-4CBB-A8B9-7FA41283D9A9}" dt="2022-04-25T18:58:13.035" v="1" actId="20577"/>
          <ac:spMkLst>
            <pc:docMk/>
            <pc:sldMk cId="2339820672" sldId="291"/>
            <ac:spMk id="3" creationId="{2618DC98-E837-EA60-D67E-536457A58626}"/>
          </ac:spMkLst>
        </pc:spChg>
      </pc:sldChg>
      <pc:sldChg chg="modSp new">
        <pc:chgData name="Robin Manchanda" userId="S::101374905@georgebrown.ca::fc93dfef-3f09-47c9-b3a9-a09e3fa0f4c1" providerId="AD" clId="Web-{8476D4B7-799B-4CBB-A8B9-7FA41283D9A9}" dt="2022-04-25T18:58:33.191" v="15" actId="20577"/>
        <pc:sldMkLst>
          <pc:docMk/>
          <pc:sldMk cId="3640800039" sldId="292"/>
        </pc:sldMkLst>
        <pc:spChg chg="mod">
          <ac:chgData name="Robin Manchanda" userId="S::101374905@georgebrown.ca::fc93dfef-3f09-47c9-b3a9-a09e3fa0f4c1" providerId="AD" clId="Web-{8476D4B7-799B-4CBB-A8B9-7FA41283D9A9}" dt="2022-04-25T18:58:33.191" v="15" actId="20577"/>
          <ac:spMkLst>
            <pc:docMk/>
            <pc:sldMk cId="3640800039" sldId="292"/>
            <ac:spMk id="2" creationId="{11935474-CB46-508B-F92C-7568F0B3AF2F}"/>
          </ac:spMkLst>
        </pc:spChg>
      </pc:sldChg>
      <pc:sldChg chg="new">
        <pc:chgData name="Robin Manchanda" userId="S::101374905@georgebrown.ca::fc93dfef-3f09-47c9-b3a9-a09e3fa0f4c1" providerId="AD" clId="Web-{8476D4B7-799B-4CBB-A8B9-7FA41283D9A9}" dt="2022-04-25T18:58:26.504" v="8"/>
        <pc:sldMkLst>
          <pc:docMk/>
          <pc:sldMk cId="2898429223" sldId="293"/>
        </pc:sldMkLst>
      </pc:sldChg>
      <pc:sldChg chg="new">
        <pc:chgData name="Robin Manchanda" userId="S::101374905@georgebrown.ca::fc93dfef-3f09-47c9-b3a9-a09e3fa0f4c1" providerId="AD" clId="Web-{8476D4B7-799B-4CBB-A8B9-7FA41283D9A9}" dt="2022-04-25T18:58:28.504" v="9"/>
        <pc:sldMkLst>
          <pc:docMk/>
          <pc:sldMk cId="3289320087" sldId="294"/>
        </pc:sldMkLst>
      </pc:sldChg>
    </pc:docChg>
  </pc:docChgLst>
  <pc:docChgLst>
    <pc:chgData name="Harsh Gupta" userId="S::101371646@georgebrown.ca::350e1a26-d39c-47bc-acb2-18a1a9585a6e" providerId="AD" clId="Web-{C5FB66ED-1A8A-4DFC-BAE4-4C691DE69685}"/>
    <pc:docChg chg="modSld sldOrd">
      <pc:chgData name="Harsh Gupta" userId="S::101371646@georgebrown.ca::350e1a26-d39c-47bc-acb2-18a1a9585a6e" providerId="AD" clId="Web-{C5FB66ED-1A8A-4DFC-BAE4-4C691DE69685}" dt="2022-04-25T21:43:40.038" v="117" actId="1076"/>
      <pc:docMkLst>
        <pc:docMk/>
      </pc:docMkLst>
      <pc:sldChg chg="addSp delSp modSp">
        <pc:chgData name="Harsh Gupta" userId="S::101371646@georgebrown.ca::350e1a26-d39c-47bc-acb2-18a1a9585a6e" providerId="AD" clId="Web-{C5FB66ED-1A8A-4DFC-BAE4-4C691DE69685}" dt="2022-04-25T21:13:21.524" v="78"/>
        <pc:sldMkLst>
          <pc:docMk/>
          <pc:sldMk cId="2121833711" sldId="280"/>
        </pc:sldMkLst>
        <pc:spChg chg="mod">
          <ac:chgData name="Harsh Gupta" userId="S::101371646@georgebrown.ca::350e1a26-d39c-47bc-acb2-18a1a9585a6e" providerId="AD" clId="Web-{C5FB66ED-1A8A-4DFC-BAE4-4C691DE69685}" dt="2022-04-25T21:13:21.524" v="78"/>
          <ac:spMkLst>
            <pc:docMk/>
            <pc:sldMk cId="2121833711" sldId="280"/>
            <ac:spMk id="2" creationId="{70E6D62F-207E-42F1-93A1-6FDA0AF88504}"/>
          </ac:spMkLst>
        </pc:spChg>
        <pc:spChg chg="del">
          <ac:chgData name="Harsh Gupta" userId="S::101371646@georgebrown.ca::350e1a26-d39c-47bc-acb2-18a1a9585a6e" providerId="AD" clId="Web-{C5FB66ED-1A8A-4DFC-BAE4-4C691DE69685}" dt="2022-04-25T21:13:21.524" v="78"/>
          <ac:spMkLst>
            <pc:docMk/>
            <pc:sldMk cId="2121833711" sldId="280"/>
            <ac:spMk id="11" creationId="{81D377EB-C9D2-4ED0-86A6-740A297E3EAC}"/>
          </ac:spMkLst>
        </pc:spChg>
        <pc:spChg chg="del">
          <ac:chgData name="Harsh Gupta" userId="S::101371646@georgebrown.ca::350e1a26-d39c-47bc-acb2-18a1a9585a6e" providerId="AD" clId="Web-{C5FB66ED-1A8A-4DFC-BAE4-4C691DE69685}" dt="2022-04-25T21:13:21.524" v="78"/>
          <ac:spMkLst>
            <pc:docMk/>
            <pc:sldMk cId="2121833711" sldId="280"/>
            <ac:spMk id="13" creationId="{066346BE-FDB4-4772-A696-0719490ABD64}"/>
          </ac:spMkLst>
        </pc:spChg>
        <pc:spChg chg="del">
          <ac:chgData name="Harsh Gupta" userId="S::101371646@georgebrown.ca::350e1a26-d39c-47bc-acb2-18a1a9585a6e" providerId="AD" clId="Web-{C5FB66ED-1A8A-4DFC-BAE4-4C691DE69685}" dt="2022-04-25T21:13:21.524" v="78"/>
          <ac:spMkLst>
            <pc:docMk/>
            <pc:sldMk cId="2121833711" sldId="280"/>
            <ac:spMk id="15" creationId="{FB92FFCE-0C90-454E-AA25-D4EE9A6C39C5}"/>
          </ac:spMkLst>
        </pc:spChg>
        <pc:spChg chg="add">
          <ac:chgData name="Harsh Gupta" userId="S::101371646@georgebrown.ca::350e1a26-d39c-47bc-acb2-18a1a9585a6e" providerId="AD" clId="Web-{C5FB66ED-1A8A-4DFC-BAE4-4C691DE69685}" dt="2022-04-25T21:13:21.524" v="78"/>
          <ac:spMkLst>
            <pc:docMk/>
            <pc:sldMk cId="2121833711" sldId="280"/>
            <ac:spMk id="20" creationId="{AFF8D2E5-2C4E-47B1-930B-6C82B7C31331}"/>
          </ac:spMkLst>
        </pc:spChg>
        <pc:spChg chg="add">
          <ac:chgData name="Harsh Gupta" userId="S::101371646@georgebrown.ca::350e1a26-d39c-47bc-acb2-18a1a9585a6e" providerId="AD" clId="Web-{C5FB66ED-1A8A-4DFC-BAE4-4C691DE69685}" dt="2022-04-25T21:13:21.524" v="78"/>
          <ac:spMkLst>
            <pc:docMk/>
            <pc:sldMk cId="2121833711" sldId="280"/>
            <ac:spMk id="22" creationId="{801E4ADA-0EA9-4930-846E-3C11E8BED6DD}"/>
          </ac:spMkLst>
        </pc:spChg>
        <pc:spChg chg="add">
          <ac:chgData name="Harsh Gupta" userId="S::101371646@georgebrown.ca::350e1a26-d39c-47bc-acb2-18a1a9585a6e" providerId="AD" clId="Web-{C5FB66ED-1A8A-4DFC-BAE4-4C691DE69685}" dt="2022-04-25T21:13:21.524" v="78"/>
          <ac:spMkLst>
            <pc:docMk/>
            <pc:sldMk cId="2121833711" sldId="280"/>
            <ac:spMk id="24" creationId="{FB92FFCE-0C90-454E-AA25-D4EE9A6C39C5}"/>
          </ac:spMkLst>
        </pc:spChg>
        <pc:graphicFrameChg chg="mod modGraphic">
          <ac:chgData name="Harsh Gupta" userId="S::101371646@georgebrown.ca::350e1a26-d39c-47bc-acb2-18a1a9585a6e" providerId="AD" clId="Web-{C5FB66ED-1A8A-4DFC-BAE4-4C691DE69685}" dt="2022-04-25T21:13:21.524" v="78"/>
          <ac:graphicFrameMkLst>
            <pc:docMk/>
            <pc:sldMk cId="2121833711" sldId="280"/>
            <ac:graphicFrameMk id="6" creationId="{0E161677-938C-4987-141A-1D31639EF3EA}"/>
          </ac:graphicFrameMkLst>
        </pc:graphicFrameChg>
      </pc:sldChg>
      <pc:sldChg chg="ord">
        <pc:chgData name="Harsh Gupta" userId="S::101371646@georgebrown.ca::350e1a26-d39c-47bc-acb2-18a1a9585a6e" providerId="AD" clId="Web-{C5FB66ED-1A8A-4DFC-BAE4-4C691DE69685}" dt="2022-04-25T21:11:25.975" v="77"/>
        <pc:sldMkLst>
          <pc:docMk/>
          <pc:sldMk cId="3289320087" sldId="294"/>
        </pc:sldMkLst>
      </pc:sldChg>
      <pc:sldChg chg="addSp delSp modSp mod setBg">
        <pc:chgData name="Harsh Gupta" userId="S::101371646@georgebrown.ca::350e1a26-d39c-47bc-acb2-18a1a9585a6e" providerId="AD" clId="Web-{C5FB66ED-1A8A-4DFC-BAE4-4C691DE69685}" dt="2022-04-25T21:43:40.038" v="117" actId="1076"/>
        <pc:sldMkLst>
          <pc:docMk/>
          <pc:sldMk cId="2126337998" sldId="295"/>
        </pc:sldMkLst>
        <pc:spChg chg="mod">
          <ac:chgData name="Harsh Gupta" userId="S::101371646@georgebrown.ca::350e1a26-d39c-47bc-acb2-18a1a9585a6e" providerId="AD" clId="Web-{C5FB66ED-1A8A-4DFC-BAE4-4C691DE69685}" dt="2022-04-25T21:05:36.141" v="44"/>
          <ac:spMkLst>
            <pc:docMk/>
            <pc:sldMk cId="2126337998" sldId="295"/>
            <ac:spMk id="2" creationId="{8CBF693B-78CF-ECB8-6DB8-685288A74C24}"/>
          </ac:spMkLst>
        </pc:spChg>
        <pc:spChg chg="del mod">
          <ac:chgData name="Harsh Gupta" userId="S::101371646@georgebrown.ca::350e1a26-d39c-47bc-acb2-18a1a9585a6e" providerId="AD" clId="Web-{C5FB66ED-1A8A-4DFC-BAE4-4C691DE69685}" dt="2022-04-25T21:04:38.952" v="33"/>
          <ac:spMkLst>
            <pc:docMk/>
            <pc:sldMk cId="2126337998" sldId="295"/>
            <ac:spMk id="3" creationId="{ACA911C4-E3EA-D097-4B6A-D7AAABEC7D4C}"/>
          </ac:spMkLst>
        </pc:spChg>
        <pc:spChg chg="mod ord">
          <ac:chgData name="Harsh Gupta" userId="S::101371646@georgebrown.ca::350e1a26-d39c-47bc-acb2-18a1a9585a6e" providerId="AD" clId="Web-{C5FB66ED-1A8A-4DFC-BAE4-4C691DE69685}" dt="2022-04-25T21:06:13.141" v="57" actId="1076"/>
          <ac:spMkLst>
            <pc:docMk/>
            <pc:sldMk cId="2126337998" sldId="295"/>
            <ac:spMk id="4" creationId="{3FED2E7D-7671-A324-DC19-436177476395}"/>
          </ac:spMkLst>
        </pc:spChg>
        <pc:spChg chg="add">
          <ac:chgData name="Harsh Gupta" userId="S::101371646@georgebrown.ca::350e1a26-d39c-47bc-acb2-18a1a9585a6e" providerId="AD" clId="Web-{C5FB66ED-1A8A-4DFC-BAE4-4C691DE69685}" dt="2022-04-25T21:05:36.141" v="44"/>
          <ac:spMkLst>
            <pc:docMk/>
            <pc:sldMk cId="2126337998" sldId="295"/>
            <ac:spMk id="9" creationId="{8D06CE56-3881-4ADA-8CEF-D18B02C242A3}"/>
          </ac:spMkLst>
        </pc:spChg>
        <pc:spChg chg="add">
          <ac:chgData name="Harsh Gupta" userId="S::101371646@georgebrown.ca::350e1a26-d39c-47bc-acb2-18a1a9585a6e" providerId="AD" clId="Web-{C5FB66ED-1A8A-4DFC-BAE4-4C691DE69685}" dt="2022-04-25T21:05:36.141" v="44"/>
          <ac:spMkLst>
            <pc:docMk/>
            <pc:sldMk cId="2126337998" sldId="295"/>
            <ac:spMk id="10" creationId="{79F3C543-62EC-4433-9C93-A2CD8764E9B4}"/>
          </ac:spMkLst>
        </pc:spChg>
        <pc:spChg chg="add">
          <ac:chgData name="Harsh Gupta" userId="S::101371646@georgebrown.ca::350e1a26-d39c-47bc-acb2-18a1a9585a6e" providerId="AD" clId="Web-{C5FB66ED-1A8A-4DFC-BAE4-4C691DE69685}" dt="2022-04-25T21:05:36.141" v="44"/>
          <ac:spMkLst>
            <pc:docMk/>
            <pc:sldMk cId="2126337998" sldId="295"/>
            <ac:spMk id="11" creationId="{D7D03296-BABA-47AD-A5D5-ED156727016E}"/>
          </ac:spMkLst>
        </pc:spChg>
        <pc:spChg chg="add del">
          <ac:chgData name="Harsh Gupta" userId="S::101371646@georgebrown.ca::350e1a26-d39c-47bc-acb2-18a1a9585a6e" providerId="AD" clId="Web-{C5FB66ED-1A8A-4DFC-BAE4-4C691DE69685}" dt="2022-04-25T21:04:24.577" v="29"/>
          <ac:spMkLst>
            <pc:docMk/>
            <pc:sldMk cId="2126337998" sldId="295"/>
            <ac:spMk id="12" creationId="{6D731904-7733-45B0-902C-289497204C19}"/>
          </ac:spMkLst>
        </pc:spChg>
        <pc:spChg chg="add">
          <ac:chgData name="Harsh Gupta" userId="S::101371646@georgebrown.ca::350e1a26-d39c-47bc-acb2-18a1a9585a6e" providerId="AD" clId="Web-{C5FB66ED-1A8A-4DFC-BAE4-4C691DE69685}" dt="2022-04-25T21:05:36.141" v="44"/>
          <ac:spMkLst>
            <pc:docMk/>
            <pc:sldMk cId="2126337998" sldId="295"/>
            <ac:spMk id="13" creationId="{284A8429-F65A-490D-96E4-1158D3E8A026}"/>
          </ac:spMkLst>
        </pc:spChg>
        <pc:spChg chg="add del">
          <ac:chgData name="Harsh Gupta" userId="S::101371646@georgebrown.ca::350e1a26-d39c-47bc-acb2-18a1a9585a6e" providerId="AD" clId="Web-{C5FB66ED-1A8A-4DFC-BAE4-4C691DE69685}" dt="2022-04-25T21:04:24.577" v="29"/>
          <ac:spMkLst>
            <pc:docMk/>
            <pc:sldMk cId="2126337998" sldId="295"/>
            <ac:spMk id="14" creationId="{504E6397-35D7-4AEC-9DA9-B7F6B12B88A5}"/>
          </ac:spMkLst>
        </pc:spChg>
        <pc:spChg chg="add">
          <ac:chgData name="Harsh Gupta" userId="S::101371646@georgebrown.ca::350e1a26-d39c-47bc-acb2-18a1a9585a6e" providerId="AD" clId="Web-{C5FB66ED-1A8A-4DFC-BAE4-4C691DE69685}" dt="2022-04-25T21:05:36.141" v="44"/>
          <ac:spMkLst>
            <pc:docMk/>
            <pc:sldMk cId="2126337998" sldId="295"/>
            <ac:spMk id="15" creationId="{0F022291-A82B-4D23-A1E0-5F9BD684669E}"/>
          </ac:spMkLst>
        </pc:spChg>
        <pc:spChg chg="add del">
          <ac:chgData name="Harsh Gupta" userId="S::101371646@georgebrown.ca::350e1a26-d39c-47bc-acb2-18a1a9585a6e" providerId="AD" clId="Web-{C5FB66ED-1A8A-4DFC-BAE4-4C691DE69685}" dt="2022-04-25T21:04:24.577" v="29"/>
          <ac:spMkLst>
            <pc:docMk/>
            <pc:sldMk cId="2126337998" sldId="295"/>
            <ac:spMk id="16" creationId="{62C5A04F-2AEB-4631-8314-A8B812E1EC8E}"/>
          </ac:spMkLst>
        </pc:spChg>
        <pc:spChg chg="add del">
          <ac:chgData name="Harsh Gupta" userId="S::101371646@georgebrown.ca::350e1a26-d39c-47bc-acb2-18a1a9585a6e" providerId="AD" clId="Web-{C5FB66ED-1A8A-4DFC-BAE4-4C691DE69685}" dt="2022-04-25T21:04:24.577" v="29"/>
          <ac:spMkLst>
            <pc:docMk/>
            <pc:sldMk cId="2126337998" sldId="295"/>
            <ac:spMk id="18" creationId="{4B2B1C70-BF3F-41BD-871B-63D8F911F77B}"/>
          </ac:spMkLst>
        </pc:spChg>
        <pc:spChg chg="add del">
          <ac:chgData name="Harsh Gupta" userId="S::101371646@georgebrown.ca::350e1a26-d39c-47bc-acb2-18a1a9585a6e" providerId="AD" clId="Web-{C5FB66ED-1A8A-4DFC-BAE4-4C691DE69685}" dt="2022-04-25T21:04:33.327" v="31"/>
          <ac:spMkLst>
            <pc:docMk/>
            <pc:sldMk cId="2126337998" sldId="295"/>
            <ac:spMk id="20" creationId="{385E1BDC-A9B0-4A87-82E3-F3187F69A802}"/>
          </ac:spMkLst>
        </pc:spChg>
        <pc:spChg chg="add del">
          <ac:chgData name="Harsh Gupta" userId="S::101371646@georgebrown.ca::350e1a26-d39c-47bc-acb2-18a1a9585a6e" providerId="AD" clId="Web-{C5FB66ED-1A8A-4DFC-BAE4-4C691DE69685}" dt="2022-04-25T21:04:33.327" v="31"/>
          <ac:spMkLst>
            <pc:docMk/>
            <pc:sldMk cId="2126337998" sldId="295"/>
            <ac:spMk id="21" creationId="{0990C621-3B8B-4820-8328-D47EF7CE823C}"/>
          </ac:spMkLst>
        </pc:spChg>
        <pc:spChg chg="add del">
          <ac:chgData name="Harsh Gupta" userId="S::101371646@georgebrown.ca::350e1a26-d39c-47bc-acb2-18a1a9585a6e" providerId="AD" clId="Web-{C5FB66ED-1A8A-4DFC-BAE4-4C691DE69685}" dt="2022-04-25T21:04:33.327" v="31"/>
          <ac:spMkLst>
            <pc:docMk/>
            <pc:sldMk cId="2126337998" sldId="295"/>
            <ac:spMk id="22" creationId="{C1A2385B-1D2A-4E17-84FA-6CB7F0AAE473}"/>
          </ac:spMkLst>
        </pc:spChg>
        <pc:spChg chg="add del">
          <ac:chgData name="Harsh Gupta" userId="S::101371646@georgebrown.ca::350e1a26-d39c-47bc-acb2-18a1a9585a6e" providerId="AD" clId="Web-{C5FB66ED-1A8A-4DFC-BAE4-4C691DE69685}" dt="2022-04-25T21:04:33.327" v="31"/>
          <ac:spMkLst>
            <pc:docMk/>
            <pc:sldMk cId="2126337998" sldId="295"/>
            <ac:spMk id="23" creationId="{5E791F2F-79DB-4CC0-9FA1-001E3E91E8B7}"/>
          </ac:spMkLst>
        </pc:spChg>
        <pc:picChg chg="add del mod">
          <ac:chgData name="Harsh Gupta" userId="S::101371646@georgebrown.ca::350e1a26-d39c-47bc-acb2-18a1a9585a6e" providerId="AD" clId="Web-{C5FB66ED-1A8A-4DFC-BAE4-4C691DE69685}" dt="2022-04-25T20:26:24.305" v="5"/>
          <ac:picMkLst>
            <pc:docMk/>
            <pc:sldMk cId="2126337998" sldId="295"/>
            <ac:picMk id="5" creationId="{EFE25EB7-B068-0252-A607-95507F4420E6}"/>
          </ac:picMkLst>
        </pc:picChg>
        <pc:picChg chg="add mod ord">
          <ac:chgData name="Harsh Gupta" userId="S::101371646@georgebrown.ca::350e1a26-d39c-47bc-acb2-18a1a9585a6e" providerId="AD" clId="Web-{C5FB66ED-1A8A-4DFC-BAE4-4C691DE69685}" dt="2022-04-25T21:06:29.360" v="63" actId="1076"/>
          <ac:picMkLst>
            <pc:docMk/>
            <pc:sldMk cId="2126337998" sldId="295"/>
            <ac:picMk id="6" creationId="{D960FD96-C072-09DD-D825-33A79FBF0910}"/>
          </ac:picMkLst>
        </pc:picChg>
        <pc:picChg chg="add mod ord">
          <ac:chgData name="Harsh Gupta" userId="S::101371646@georgebrown.ca::350e1a26-d39c-47bc-acb2-18a1a9585a6e" providerId="AD" clId="Web-{C5FB66ED-1A8A-4DFC-BAE4-4C691DE69685}" dt="2022-04-25T21:43:40.038" v="117" actId="1076"/>
          <ac:picMkLst>
            <pc:docMk/>
            <pc:sldMk cId="2126337998" sldId="295"/>
            <ac:picMk id="7" creationId="{8901C2A1-CC49-EEED-C932-3B0207B10210}"/>
          </ac:picMkLst>
        </pc:picChg>
        <pc:picChg chg="add del mod">
          <ac:chgData name="Harsh Gupta" userId="S::101371646@georgebrown.ca::350e1a26-d39c-47bc-acb2-18a1a9585a6e" providerId="AD" clId="Web-{C5FB66ED-1A8A-4DFC-BAE4-4C691DE69685}" dt="2022-04-25T21:43:33.147" v="116"/>
          <ac:picMkLst>
            <pc:docMk/>
            <pc:sldMk cId="2126337998" sldId="295"/>
            <ac:picMk id="8" creationId="{40C871B2-D868-6CF9-28EC-C7A3F4D7546C}"/>
          </ac:picMkLst>
        </pc:picChg>
      </pc:sldChg>
      <pc:sldChg chg="addSp delSp modSp">
        <pc:chgData name="Harsh Gupta" userId="S::101371646@georgebrown.ca::350e1a26-d39c-47bc-acb2-18a1a9585a6e" providerId="AD" clId="Web-{C5FB66ED-1A8A-4DFC-BAE4-4C691DE69685}" dt="2022-04-25T21:35:11.014" v="96" actId="1076"/>
        <pc:sldMkLst>
          <pc:docMk/>
          <pc:sldMk cId="2856749254" sldId="296"/>
        </pc:sldMkLst>
        <pc:spChg chg="mod">
          <ac:chgData name="Harsh Gupta" userId="S::101371646@georgebrown.ca::350e1a26-d39c-47bc-acb2-18a1a9585a6e" providerId="AD" clId="Web-{C5FB66ED-1A8A-4DFC-BAE4-4C691DE69685}" dt="2022-04-25T21:07:34.627" v="73" actId="20577"/>
          <ac:spMkLst>
            <pc:docMk/>
            <pc:sldMk cId="2856749254" sldId="296"/>
            <ac:spMk id="2" creationId="{8CBF693B-78CF-ECB8-6DB8-685288A74C24}"/>
          </ac:spMkLst>
        </pc:spChg>
        <pc:spChg chg="del mod">
          <ac:chgData name="Harsh Gupta" userId="S::101371646@georgebrown.ca::350e1a26-d39c-47bc-acb2-18a1a9585a6e" providerId="AD" clId="Web-{C5FB66ED-1A8A-4DFC-BAE4-4C691DE69685}" dt="2022-04-25T21:07:41.440" v="75"/>
          <ac:spMkLst>
            <pc:docMk/>
            <pc:sldMk cId="2856749254" sldId="296"/>
            <ac:spMk id="3" creationId="{ACA911C4-E3EA-D097-4B6A-D7AAABEC7D4C}"/>
          </ac:spMkLst>
        </pc:spChg>
        <pc:spChg chg="add del">
          <ac:chgData name="Harsh Gupta" userId="S::101371646@georgebrown.ca::350e1a26-d39c-47bc-acb2-18a1a9585a6e" providerId="AD" clId="Web-{C5FB66ED-1A8A-4DFC-BAE4-4C691DE69685}" dt="2022-04-25T21:07:27.174" v="71"/>
          <ac:spMkLst>
            <pc:docMk/>
            <pc:sldMk cId="2856749254" sldId="296"/>
            <ac:spMk id="5" creationId="{F8DF84D5-62D8-F5D2-3D5B-161466052CDC}"/>
          </ac:spMkLst>
        </pc:spChg>
        <pc:spChg chg="add del">
          <ac:chgData name="Harsh Gupta" userId="S::101371646@georgebrown.ca::350e1a26-d39c-47bc-acb2-18a1a9585a6e" providerId="AD" clId="Web-{C5FB66ED-1A8A-4DFC-BAE4-4C691DE69685}" dt="2022-04-25T21:07:25.752" v="70"/>
          <ac:spMkLst>
            <pc:docMk/>
            <pc:sldMk cId="2856749254" sldId="296"/>
            <ac:spMk id="6" creationId="{F8F6F4B3-0144-C64E-73EC-2B6D146992A5}"/>
          </ac:spMkLst>
        </pc:spChg>
        <pc:spChg chg="add mod">
          <ac:chgData name="Harsh Gupta" userId="S::101371646@georgebrown.ca::350e1a26-d39c-47bc-acb2-18a1a9585a6e" providerId="AD" clId="Web-{C5FB66ED-1A8A-4DFC-BAE4-4C691DE69685}" dt="2022-04-25T21:35:08.295" v="95" actId="1076"/>
          <ac:spMkLst>
            <pc:docMk/>
            <pc:sldMk cId="2856749254" sldId="296"/>
            <ac:spMk id="9" creationId="{EFB01358-A26C-B954-D15D-582AA18DC3A5}"/>
          </ac:spMkLst>
        </pc:spChg>
        <pc:picChg chg="add mod">
          <ac:chgData name="Harsh Gupta" userId="S::101371646@georgebrown.ca::350e1a26-d39c-47bc-acb2-18a1a9585a6e" providerId="AD" clId="Web-{C5FB66ED-1A8A-4DFC-BAE4-4C691DE69685}" dt="2022-04-25T21:35:11.014" v="96" actId="1076"/>
          <ac:picMkLst>
            <pc:docMk/>
            <pc:sldMk cId="2856749254" sldId="296"/>
            <ac:picMk id="7" creationId="{748D3DA0-3603-8EE1-E736-7D32B8F97067}"/>
          </ac:picMkLst>
        </pc:picChg>
        <pc:picChg chg="add mod">
          <ac:chgData name="Harsh Gupta" userId="S::101371646@georgebrown.ca::350e1a26-d39c-47bc-acb2-18a1a9585a6e" providerId="AD" clId="Web-{C5FB66ED-1A8A-4DFC-BAE4-4C691DE69685}" dt="2022-04-25T21:35:01.748" v="94" actId="1076"/>
          <ac:picMkLst>
            <pc:docMk/>
            <pc:sldMk cId="2856749254" sldId="296"/>
            <ac:picMk id="8" creationId="{068C49C0-FE58-7288-BE56-CA7370B4C734}"/>
          </ac:picMkLst>
        </pc:picChg>
      </pc:sldChg>
    </pc:docChg>
  </pc:docChgLst>
  <pc:docChgLst>
    <pc:chgData name="Shem Freddy Pereira" userId="S::101359801@georgebrown.ca::742e1d04-11cb-4600-958b-13551401a853" providerId="AD" clId="Web-{4363D7D9-BE3D-4AE4-918A-82FB17994B87}"/>
    <pc:docChg chg="modSld">
      <pc:chgData name="Shem Freddy Pereira" userId="S::101359801@georgebrown.ca::742e1d04-11cb-4600-958b-13551401a853" providerId="AD" clId="Web-{4363D7D9-BE3D-4AE4-918A-82FB17994B87}" dt="2022-04-25T16:09:38.995" v="7" actId="20577"/>
      <pc:docMkLst>
        <pc:docMk/>
      </pc:docMkLst>
      <pc:sldChg chg="modSp">
        <pc:chgData name="Shem Freddy Pereira" userId="S::101359801@georgebrown.ca::742e1d04-11cb-4600-958b-13551401a853" providerId="AD" clId="Web-{4363D7D9-BE3D-4AE4-918A-82FB17994B87}" dt="2022-04-25T16:09:01.917" v="3" actId="20577"/>
        <pc:sldMkLst>
          <pc:docMk/>
          <pc:sldMk cId="2121833711" sldId="280"/>
        </pc:sldMkLst>
        <pc:spChg chg="mod">
          <ac:chgData name="Shem Freddy Pereira" userId="S::101359801@georgebrown.ca::742e1d04-11cb-4600-958b-13551401a853" providerId="AD" clId="Web-{4363D7D9-BE3D-4AE4-918A-82FB17994B87}" dt="2022-04-25T16:09:01.917" v="3" actId="20577"/>
          <ac:spMkLst>
            <pc:docMk/>
            <pc:sldMk cId="2121833711" sldId="280"/>
            <ac:spMk id="3" creationId="{6E1C247E-CA1C-4E77-8150-ABDE98428530}"/>
          </ac:spMkLst>
        </pc:spChg>
      </pc:sldChg>
      <pc:sldChg chg="modSp">
        <pc:chgData name="Shem Freddy Pereira" userId="S::101359801@georgebrown.ca::742e1d04-11cb-4600-958b-13551401a853" providerId="AD" clId="Web-{4363D7D9-BE3D-4AE4-918A-82FB17994B87}" dt="2022-04-25T16:09:13.808" v="5" actId="20577"/>
        <pc:sldMkLst>
          <pc:docMk/>
          <pc:sldMk cId="1683449815" sldId="284"/>
        </pc:sldMkLst>
        <pc:spChg chg="mod">
          <ac:chgData name="Shem Freddy Pereira" userId="S::101359801@georgebrown.ca::742e1d04-11cb-4600-958b-13551401a853" providerId="AD" clId="Web-{4363D7D9-BE3D-4AE4-918A-82FB17994B87}" dt="2022-04-25T16:09:13.808" v="5" actId="20577"/>
          <ac:spMkLst>
            <pc:docMk/>
            <pc:sldMk cId="1683449815" sldId="284"/>
            <ac:spMk id="3" creationId="{6E1C247E-CA1C-4E77-8150-ABDE98428530}"/>
          </ac:spMkLst>
        </pc:spChg>
      </pc:sldChg>
      <pc:sldChg chg="modSp">
        <pc:chgData name="Shem Freddy Pereira" userId="S::101359801@georgebrown.ca::742e1d04-11cb-4600-958b-13551401a853" providerId="AD" clId="Web-{4363D7D9-BE3D-4AE4-918A-82FB17994B87}" dt="2022-04-25T16:09:38.995" v="7" actId="20577"/>
        <pc:sldMkLst>
          <pc:docMk/>
          <pc:sldMk cId="1145602555" sldId="288"/>
        </pc:sldMkLst>
        <pc:spChg chg="mod">
          <ac:chgData name="Shem Freddy Pereira" userId="S::101359801@georgebrown.ca::742e1d04-11cb-4600-958b-13551401a853" providerId="AD" clId="Web-{4363D7D9-BE3D-4AE4-918A-82FB17994B87}" dt="2022-04-25T16:09:38.995" v="7" actId="20577"/>
          <ac:spMkLst>
            <pc:docMk/>
            <pc:sldMk cId="1145602555" sldId="288"/>
            <ac:spMk id="3" creationId="{6E1C247E-CA1C-4E77-8150-ABDE98428530}"/>
          </ac:spMkLst>
        </pc:spChg>
      </pc:sldChg>
    </pc:docChg>
  </pc:docChgLst>
  <pc:docChgLst>
    <pc:chgData name="Robin Manchanda" userId="S::101374905@georgebrown.ca::fc93dfef-3f09-47c9-b3a9-a09e3fa0f4c1" providerId="AD" clId="Web-{EF82E01A-1BB5-4AC1-B777-3C35B8909A6C}"/>
    <pc:docChg chg="modSld">
      <pc:chgData name="Robin Manchanda" userId="S::101374905@georgebrown.ca::fc93dfef-3f09-47c9-b3a9-a09e3fa0f4c1" providerId="AD" clId="Web-{EF82E01A-1BB5-4AC1-B777-3C35B8909A6C}" dt="2022-04-25T19:00:15.319" v="17" actId="20577"/>
      <pc:docMkLst>
        <pc:docMk/>
      </pc:docMkLst>
      <pc:sldChg chg="modSp">
        <pc:chgData name="Robin Manchanda" userId="S::101374905@georgebrown.ca::fc93dfef-3f09-47c9-b3a9-a09e3fa0f4c1" providerId="AD" clId="Web-{EF82E01A-1BB5-4AC1-B777-3C35B8909A6C}" dt="2022-04-25T18:59:32.365" v="4" actId="20577"/>
        <pc:sldMkLst>
          <pc:docMk/>
          <pc:sldMk cId="2339820672" sldId="291"/>
        </pc:sldMkLst>
        <pc:spChg chg="mod">
          <ac:chgData name="Robin Manchanda" userId="S::101374905@georgebrown.ca::fc93dfef-3f09-47c9-b3a9-a09e3fa0f4c1" providerId="AD" clId="Web-{EF82E01A-1BB5-4AC1-B777-3C35B8909A6C}" dt="2022-04-25T18:59:32.365" v="4" actId="20577"/>
          <ac:spMkLst>
            <pc:docMk/>
            <pc:sldMk cId="2339820672" sldId="291"/>
            <ac:spMk id="3" creationId="{2618DC98-E837-EA60-D67E-536457A58626}"/>
          </ac:spMkLst>
        </pc:spChg>
      </pc:sldChg>
      <pc:sldChg chg="modSp">
        <pc:chgData name="Robin Manchanda" userId="S::101374905@georgebrown.ca::fc93dfef-3f09-47c9-b3a9-a09e3fa0f4c1" providerId="AD" clId="Web-{EF82E01A-1BB5-4AC1-B777-3C35B8909A6C}" dt="2022-04-25T18:59:24.147" v="2" actId="20577"/>
        <pc:sldMkLst>
          <pc:docMk/>
          <pc:sldMk cId="2898429223" sldId="293"/>
        </pc:sldMkLst>
        <pc:spChg chg="mod">
          <ac:chgData name="Robin Manchanda" userId="S::101374905@georgebrown.ca::fc93dfef-3f09-47c9-b3a9-a09e3fa0f4c1" providerId="AD" clId="Web-{EF82E01A-1BB5-4AC1-B777-3C35B8909A6C}" dt="2022-04-25T18:59:24.147" v="2" actId="20577"/>
          <ac:spMkLst>
            <pc:docMk/>
            <pc:sldMk cId="2898429223" sldId="293"/>
            <ac:spMk id="2" creationId="{501C31AD-5DC2-CE0A-D8C4-B8DD870F327E}"/>
          </ac:spMkLst>
        </pc:spChg>
      </pc:sldChg>
      <pc:sldChg chg="modSp">
        <pc:chgData name="Robin Manchanda" userId="S::101374905@georgebrown.ca::fc93dfef-3f09-47c9-b3a9-a09e3fa0f4c1" providerId="AD" clId="Web-{EF82E01A-1BB5-4AC1-B777-3C35B8909A6C}" dt="2022-04-25T19:00:15.319" v="17" actId="20577"/>
        <pc:sldMkLst>
          <pc:docMk/>
          <pc:sldMk cId="3289320087" sldId="294"/>
        </pc:sldMkLst>
        <pc:spChg chg="mod">
          <ac:chgData name="Robin Manchanda" userId="S::101374905@georgebrown.ca::fc93dfef-3f09-47c9-b3a9-a09e3fa0f4c1" providerId="AD" clId="Web-{EF82E01A-1BB5-4AC1-B777-3C35B8909A6C}" dt="2022-04-25T19:00:05.616" v="14" actId="20577"/>
          <ac:spMkLst>
            <pc:docMk/>
            <pc:sldMk cId="3289320087" sldId="294"/>
            <ac:spMk id="2" creationId="{8CBF693B-78CF-ECB8-6DB8-685288A74C24}"/>
          </ac:spMkLst>
        </pc:spChg>
        <pc:spChg chg="mod">
          <ac:chgData name="Robin Manchanda" userId="S::101374905@georgebrown.ca::fc93dfef-3f09-47c9-b3a9-a09e3fa0f4c1" providerId="AD" clId="Web-{EF82E01A-1BB5-4AC1-B777-3C35B8909A6C}" dt="2022-04-25T19:00:15.319" v="17" actId="20577"/>
          <ac:spMkLst>
            <pc:docMk/>
            <pc:sldMk cId="3289320087" sldId="294"/>
            <ac:spMk id="3" creationId="{ACA911C4-E3EA-D097-4B6A-D7AAABEC7D4C}"/>
          </ac:spMkLst>
        </pc:spChg>
      </pc:sldChg>
    </pc:docChg>
  </pc:docChgLst>
  <pc:docChgLst>
    <pc:chgData name="Robin Manchanda" userId="S::101374905@georgebrown.ca::fc93dfef-3f09-47c9-b3a9-a09e3fa0f4c1" providerId="AD" clId="Web-{90604080-34D6-435C-BAA6-473371C2883A}"/>
    <pc:docChg chg="addSld modSld">
      <pc:chgData name="Robin Manchanda" userId="S::101374905@georgebrown.ca::fc93dfef-3f09-47c9-b3a9-a09e3fa0f4c1" providerId="AD" clId="Web-{90604080-34D6-435C-BAA6-473371C2883A}" dt="2022-04-25T19:01:43.567" v="16" actId="20577"/>
      <pc:docMkLst>
        <pc:docMk/>
      </pc:docMkLst>
      <pc:sldChg chg="modSp add replId">
        <pc:chgData name="Robin Manchanda" userId="S::101374905@georgebrown.ca::fc93dfef-3f09-47c9-b3a9-a09e3fa0f4c1" providerId="AD" clId="Web-{90604080-34D6-435C-BAA6-473371C2883A}" dt="2022-04-25T19:01:32.239" v="4" actId="20577"/>
        <pc:sldMkLst>
          <pc:docMk/>
          <pc:sldMk cId="2126337998" sldId="295"/>
        </pc:sldMkLst>
        <pc:spChg chg="mod">
          <ac:chgData name="Robin Manchanda" userId="S::101374905@georgebrown.ca::fc93dfef-3f09-47c9-b3a9-a09e3fa0f4c1" providerId="AD" clId="Web-{90604080-34D6-435C-BAA6-473371C2883A}" dt="2022-04-25T19:01:32.239" v="4" actId="20577"/>
          <ac:spMkLst>
            <pc:docMk/>
            <pc:sldMk cId="2126337998" sldId="295"/>
            <ac:spMk id="3" creationId="{ACA911C4-E3EA-D097-4B6A-D7AAABEC7D4C}"/>
          </ac:spMkLst>
        </pc:spChg>
      </pc:sldChg>
      <pc:sldChg chg="modSp add replId">
        <pc:chgData name="Robin Manchanda" userId="S::101374905@georgebrown.ca::fc93dfef-3f09-47c9-b3a9-a09e3fa0f4c1" providerId="AD" clId="Web-{90604080-34D6-435C-BAA6-473371C2883A}" dt="2022-04-25T19:01:43.567" v="16" actId="20577"/>
        <pc:sldMkLst>
          <pc:docMk/>
          <pc:sldMk cId="2856749254" sldId="296"/>
        </pc:sldMkLst>
        <pc:spChg chg="mod">
          <ac:chgData name="Robin Manchanda" userId="S::101374905@georgebrown.ca::fc93dfef-3f09-47c9-b3a9-a09e3fa0f4c1" providerId="AD" clId="Web-{90604080-34D6-435C-BAA6-473371C2883A}" dt="2022-04-25T19:01:43.567" v="16" actId="20577"/>
          <ac:spMkLst>
            <pc:docMk/>
            <pc:sldMk cId="2856749254" sldId="296"/>
            <ac:spMk id="3" creationId="{ACA911C4-E3EA-D097-4B6A-D7AAABEC7D4C}"/>
          </ac:spMkLst>
        </pc:spChg>
      </pc:sldChg>
    </pc:docChg>
  </pc:docChgLst>
  <pc:docChgLst>
    <pc:chgData name="Shem Freddy Pereira" userId="S::101359801@georgebrown.ca::742e1d04-11cb-4600-958b-13551401a853" providerId="AD" clId="Web-{2FAC79B9-6B01-4D50-814F-893015004513}"/>
    <pc:docChg chg="modSld sldOrd">
      <pc:chgData name="Shem Freddy Pereira" userId="S::101359801@georgebrown.ca::742e1d04-11cb-4600-958b-13551401a853" providerId="AD" clId="Web-{2FAC79B9-6B01-4D50-814F-893015004513}" dt="2022-04-25T19:10:49.037" v="5" actId="20577"/>
      <pc:docMkLst>
        <pc:docMk/>
      </pc:docMkLst>
      <pc:sldChg chg="modSp">
        <pc:chgData name="Shem Freddy Pereira" userId="S::101359801@georgebrown.ca::742e1d04-11cb-4600-958b-13551401a853" providerId="AD" clId="Web-{2FAC79B9-6B01-4D50-814F-893015004513}" dt="2022-04-25T19:10:49.037" v="5" actId="20577"/>
        <pc:sldMkLst>
          <pc:docMk/>
          <pc:sldMk cId="2884145700" sldId="282"/>
        </pc:sldMkLst>
        <pc:spChg chg="mod">
          <ac:chgData name="Shem Freddy Pereira" userId="S::101359801@georgebrown.ca::742e1d04-11cb-4600-958b-13551401a853" providerId="AD" clId="Web-{2FAC79B9-6B01-4D50-814F-893015004513}" dt="2022-04-25T19:10:49.037" v="5" actId="20577"/>
          <ac:spMkLst>
            <pc:docMk/>
            <pc:sldMk cId="2884145700" sldId="282"/>
            <ac:spMk id="3" creationId="{6E1C247E-CA1C-4E77-8150-ABDE98428530}"/>
          </ac:spMkLst>
        </pc:spChg>
      </pc:sldChg>
      <pc:sldChg chg="ord">
        <pc:chgData name="Shem Freddy Pereira" userId="S::101359801@georgebrown.ca::742e1d04-11cb-4600-958b-13551401a853" providerId="AD" clId="Web-{2FAC79B9-6B01-4D50-814F-893015004513}" dt="2022-04-25T18:56:47.354" v="0"/>
        <pc:sldMkLst>
          <pc:docMk/>
          <pc:sldMk cId="2585463210" sldId="286"/>
        </pc:sldMkLst>
      </pc:sldChg>
    </pc:docChg>
  </pc:docChgLst>
  <pc:docChgLst>
    <pc:chgData name="Harsh Gupta" userId="S::101371646@georgebrown.ca::350e1a26-d39c-47bc-acb2-18a1a9585a6e" providerId="AD" clId="Web-{68D9BD71-14A6-494E-B6B1-548AAC4BF764}"/>
    <pc:docChg chg="modSld">
      <pc:chgData name="Harsh Gupta" userId="S::101371646@georgebrown.ca::350e1a26-d39c-47bc-acb2-18a1a9585a6e" providerId="AD" clId="Web-{68D9BD71-14A6-494E-B6B1-548AAC4BF764}" dt="2022-04-25T19:54:27.296" v="29"/>
      <pc:docMkLst>
        <pc:docMk/>
      </pc:docMkLst>
      <pc:sldChg chg="addSp delSp modSp mod setBg">
        <pc:chgData name="Harsh Gupta" userId="S::101371646@georgebrown.ca::350e1a26-d39c-47bc-acb2-18a1a9585a6e" providerId="AD" clId="Web-{68D9BD71-14A6-494E-B6B1-548AAC4BF764}" dt="2022-04-25T19:37:25.799" v="22"/>
        <pc:sldMkLst>
          <pc:docMk/>
          <pc:sldMk cId="2848366304" sldId="259"/>
        </pc:sldMkLst>
        <pc:spChg chg="mod">
          <ac:chgData name="Harsh Gupta" userId="S::101371646@georgebrown.ca::350e1a26-d39c-47bc-acb2-18a1a9585a6e" providerId="AD" clId="Web-{68D9BD71-14A6-494E-B6B1-548AAC4BF764}" dt="2022-04-25T19:37:25.799" v="22"/>
          <ac:spMkLst>
            <pc:docMk/>
            <pc:sldMk cId="2848366304" sldId="259"/>
            <ac:spMk id="2" creationId="{70E6D62F-207E-42F1-93A1-6FDA0AF88504}"/>
          </ac:spMkLst>
        </pc:spChg>
        <pc:spChg chg="del">
          <ac:chgData name="Harsh Gupta" userId="S::101371646@georgebrown.ca::350e1a26-d39c-47bc-acb2-18a1a9585a6e" providerId="AD" clId="Web-{68D9BD71-14A6-494E-B6B1-548AAC4BF764}" dt="2022-04-25T19:33:05.483" v="5"/>
          <ac:spMkLst>
            <pc:docMk/>
            <pc:sldMk cId="2848366304" sldId="259"/>
            <ac:spMk id="3" creationId="{6E1C247E-CA1C-4E77-8150-ABDE98428530}"/>
          </ac:spMkLst>
        </pc:spChg>
        <pc:spChg chg="mod">
          <ac:chgData name="Harsh Gupta" userId="S::101371646@georgebrown.ca::350e1a26-d39c-47bc-acb2-18a1a9585a6e" providerId="AD" clId="Web-{68D9BD71-14A6-494E-B6B1-548AAC4BF764}" dt="2022-04-25T19:37:25.799" v="22"/>
          <ac:spMkLst>
            <pc:docMk/>
            <pc:sldMk cId="2848366304" sldId="259"/>
            <ac:spMk id="4" creationId="{4DDCAEAD-7470-4568-B193-21E8D6A13EAC}"/>
          </ac:spMkLst>
        </pc:spChg>
        <pc:spChg chg="add del">
          <ac:chgData name="Harsh Gupta" userId="S::101371646@georgebrown.ca::350e1a26-d39c-47bc-acb2-18a1a9585a6e" providerId="AD" clId="Web-{68D9BD71-14A6-494E-B6B1-548AAC4BF764}" dt="2022-04-25T19:37:25.799" v="22"/>
          <ac:spMkLst>
            <pc:docMk/>
            <pc:sldMk cId="2848366304" sldId="259"/>
            <ac:spMk id="10" creationId="{7517A47C-B2E5-4B79-8061-D74B1311AF6E}"/>
          </ac:spMkLst>
        </pc:spChg>
        <pc:spChg chg="add del">
          <ac:chgData name="Harsh Gupta" userId="S::101371646@georgebrown.ca::350e1a26-d39c-47bc-acb2-18a1a9585a6e" providerId="AD" clId="Web-{68D9BD71-14A6-494E-B6B1-548AAC4BF764}" dt="2022-04-25T19:37:25.799" v="22"/>
          <ac:spMkLst>
            <pc:docMk/>
            <pc:sldMk cId="2848366304" sldId="259"/>
            <ac:spMk id="12" creationId="{C505E780-2083-4CB5-A42A-5E0E2908ECC3}"/>
          </ac:spMkLst>
        </pc:spChg>
        <pc:spChg chg="add del">
          <ac:chgData name="Harsh Gupta" userId="S::101371646@georgebrown.ca::350e1a26-d39c-47bc-acb2-18a1a9585a6e" providerId="AD" clId="Web-{68D9BD71-14A6-494E-B6B1-548AAC4BF764}" dt="2022-04-25T19:37:25.799" v="22"/>
          <ac:spMkLst>
            <pc:docMk/>
            <pc:sldMk cId="2848366304" sldId="259"/>
            <ac:spMk id="14" creationId="{D2C0AE1C-0118-41AE-8A10-7CDCBF10E96F}"/>
          </ac:spMkLst>
        </pc:spChg>
        <pc:spChg chg="add del">
          <ac:chgData name="Harsh Gupta" userId="S::101371646@georgebrown.ca::350e1a26-d39c-47bc-acb2-18a1a9585a6e" providerId="AD" clId="Web-{68D9BD71-14A6-494E-B6B1-548AAC4BF764}" dt="2022-04-25T19:37:25.799" v="22"/>
          <ac:spMkLst>
            <pc:docMk/>
            <pc:sldMk cId="2848366304" sldId="259"/>
            <ac:spMk id="16" creationId="{463EEC44-1BA3-44ED-81FC-A644B04B2A44}"/>
          </ac:spMkLst>
        </pc:spChg>
        <pc:spChg chg="add">
          <ac:chgData name="Harsh Gupta" userId="S::101371646@georgebrown.ca::350e1a26-d39c-47bc-acb2-18a1a9585a6e" providerId="AD" clId="Web-{68D9BD71-14A6-494E-B6B1-548AAC4BF764}" dt="2022-04-25T19:37:25.799" v="22"/>
          <ac:spMkLst>
            <pc:docMk/>
            <pc:sldMk cId="2848366304" sldId="259"/>
            <ac:spMk id="21" creationId="{AFF8D2E5-2C4E-47B1-930B-6C82B7C31331}"/>
          </ac:spMkLst>
        </pc:spChg>
        <pc:spChg chg="add">
          <ac:chgData name="Harsh Gupta" userId="S::101371646@georgebrown.ca::350e1a26-d39c-47bc-acb2-18a1a9585a6e" providerId="AD" clId="Web-{68D9BD71-14A6-494E-B6B1-548AAC4BF764}" dt="2022-04-25T19:37:25.799" v="22"/>
          <ac:spMkLst>
            <pc:docMk/>
            <pc:sldMk cId="2848366304" sldId="259"/>
            <ac:spMk id="23" creationId="{801E4ADA-0EA9-4930-846E-3C11E8BED6DD}"/>
          </ac:spMkLst>
        </pc:spChg>
        <pc:spChg chg="add">
          <ac:chgData name="Harsh Gupta" userId="S::101371646@georgebrown.ca::350e1a26-d39c-47bc-acb2-18a1a9585a6e" providerId="AD" clId="Web-{68D9BD71-14A6-494E-B6B1-548AAC4BF764}" dt="2022-04-25T19:37:25.799" v="22"/>
          <ac:spMkLst>
            <pc:docMk/>
            <pc:sldMk cId="2848366304" sldId="259"/>
            <ac:spMk id="25" creationId="{FB92FFCE-0C90-454E-AA25-D4EE9A6C39C5}"/>
          </ac:spMkLst>
        </pc:spChg>
        <pc:graphicFrameChg chg="add mod modGraphic">
          <ac:chgData name="Harsh Gupta" userId="S::101371646@georgebrown.ca::350e1a26-d39c-47bc-acb2-18a1a9585a6e" providerId="AD" clId="Web-{68D9BD71-14A6-494E-B6B1-548AAC4BF764}" dt="2022-04-25T19:37:25.799" v="22"/>
          <ac:graphicFrameMkLst>
            <pc:docMk/>
            <pc:sldMk cId="2848366304" sldId="259"/>
            <ac:graphicFrameMk id="6" creationId="{E14F0277-79EA-A8BC-E848-9A883A161388}"/>
          </ac:graphicFrameMkLst>
        </pc:graphicFrameChg>
      </pc:sldChg>
      <pc:sldChg chg="addSp delSp modSp mod setBg">
        <pc:chgData name="Harsh Gupta" userId="S::101371646@georgebrown.ca::350e1a26-d39c-47bc-acb2-18a1a9585a6e" providerId="AD" clId="Web-{68D9BD71-14A6-494E-B6B1-548AAC4BF764}" dt="2022-04-25T19:33:20.468" v="6"/>
        <pc:sldMkLst>
          <pc:docMk/>
          <pc:sldMk cId="2108679893" sldId="277"/>
        </pc:sldMkLst>
        <pc:spChg chg="mod">
          <ac:chgData name="Harsh Gupta" userId="S::101371646@georgebrown.ca::350e1a26-d39c-47bc-acb2-18a1a9585a6e" providerId="AD" clId="Web-{68D9BD71-14A6-494E-B6B1-548AAC4BF764}" dt="2022-04-25T19:33:20.468" v="6"/>
          <ac:spMkLst>
            <pc:docMk/>
            <pc:sldMk cId="2108679893" sldId="277"/>
            <ac:spMk id="2" creationId="{70E6D62F-207E-42F1-93A1-6FDA0AF88504}"/>
          </ac:spMkLst>
        </pc:spChg>
        <pc:spChg chg="del">
          <ac:chgData name="Harsh Gupta" userId="S::101371646@georgebrown.ca::350e1a26-d39c-47bc-acb2-18a1a9585a6e" providerId="AD" clId="Web-{68D9BD71-14A6-494E-B6B1-548AAC4BF764}" dt="2022-04-25T19:33:20.468" v="6"/>
          <ac:spMkLst>
            <pc:docMk/>
            <pc:sldMk cId="2108679893" sldId="277"/>
            <ac:spMk id="3" creationId="{6E1C247E-CA1C-4E77-8150-ABDE98428530}"/>
          </ac:spMkLst>
        </pc:spChg>
        <pc:spChg chg="mod">
          <ac:chgData name="Harsh Gupta" userId="S::101371646@georgebrown.ca::350e1a26-d39c-47bc-acb2-18a1a9585a6e" providerId="AD" clId="Web-{68D9BD71-14A6-494E-B6B1-548AAC4BF764}" dt="2022-04-25T19:33:20.468" v="6"/>
          <ac:spMkLst>
            <pc:docMk/>
            <pc:sldMk cId="2108679893" sldId="277"/>
            <ac:spMk id="4" creationId="{4DDCAEAD-7470-4568-B193-21E8D6A13EAC}"/>
          </ac:spMkLst>
        </pc:spChg>
        <pc:spChg chg="add">
          <ac:chgData name="Harsh Gupta" userId="S::101371646@georgebrown.ca::350e1a26-d39c-47bc-acb2-18a1a9585a6e" providerId="AD" clId="Web-{68D9BD71-14A6-494E-B6B1-548AAC4BF764}" dt="2022-04-25T19:33:20.468" v="6"/>
          <ac:spMkLst>
            <pc:docMk/>
            <pc:sldMk cId="2108679893" sldId="277"/>
            <ac:spMk id="10" creationId="{53B021B3-DE93-4AB7-8A18-CF5F1CED88B8}"/>
          </ac:spMkLst>
        </pc:spChg>
        <pc:spChg chg="add">
          <ac:chgData name="Harsh Gupta" userId="S::101371646@georgebrown.ca::350e1a26-d39c-47bc-acb2-18a1a9585a6e" providerId="AD" clId="Web-{68D9BD71-14A6-494E-B6B1-548AAC4BF764}" dt="2022-04-25T19:33:20.468" v="6"/>
          <ac:spMkLst>
            <pc:docMk/>
            <pc:sldMk cId="2108679893" sldId="277"/>
            <ac:spMk id="12" creationId="{52D502E5-F6B4-4D58-B4AE-FC466FF15EE8}"/>
          </ac:spMkLst>
        </pc:spChg>
        <pc:spChg chg="add">
          <ac:chgData name="Harsh Gupta" userId="S::101371646@georgebrown.ca::350e1a26-d39c-47bc-acb2-18a1a9585a6e" providerId="AD" clId="Web-{68D9BD71-14A6-494E-B6B1-548AAC4BF764}" dt="2022-04-25T19:33:20.468" v="6"/>
          <ac:spMkLst>
            <pc:docMk/>
            <pc:sldMk cId="2108679893" sldId="277"/>
            <ac:spMk id="14" creationId="{9DECDBF4-02B6-4BB4-B65B-B8107AD6A9E8}"/>
          </ac:spMkLst>
        </pc:spChg>
        <pc:graphicFrameChg chg="add">
          <ac:chgData name="Harsh Gupta" userId="S::101371646@georgebrown.ca::350e1a26-d39c-47bc-acb2-18a1a9585a6e" providerId="AD" clId="Web-{68D9BD71-14A6-494E-B6B1-548AAC4BF764}" dt="2022-04-25T19:33:20.468" v="6"/>
          <ac:graphicFrameMkLst>
            <pc:docMk/>
            <pc:sldMk cId="2108679893" sldId="277"/>
            <ac:graphicFrameMk id="6" creationId="{702015A1-27CF-79A7-CDC8-EC3BD181F8E9}"/>
          </ac:graphicFrameMkLst>
        </pc:graphicFrameChg>
      </pc:sldChg>
      <pc:sldChg chg="addSp delSp modSp mod setBg">
        <pc:chgData name="Harsh Gupta" userId="S::101371646@georgebrown.ca::350e1a26-d39c-47bc-acb2-18a1a9585a6e" providerId="AD" clId="Web-{68D9BD71-14A6-494E-B6B1-548AAC4BF764}" dt="2022-04-25T19:33:59.593" v="10" actId="1076"/>
        <pc:sldMkLst>
          <pc:docMk/>
          <pc:sldMk cId="2305336340" sldId="278"/>
        </pc:sldMkLst>
        <pc:spChg chg="mod">
          <ac:chgData name="Harsh Gupta" userId="S::101371646@georgebrown.ca::350e1a26-d39c-47bc-acb2-18a1a9585a6e" providerId="AD" clId="Web-{68D9BD71-14A6-494E-B6B1-548AAC4BF764}" dt="2022-04-25T19:33:44.202" v="7"/>
          <ac:spMkLst>
            <pc:docMk/>
            <pc:sldMk cId="2305336340" sldId="278"/>
            <ac:spMk id="2" creationId="{70E6D62F-207E-42F1-93A1-6FDA0AF88504}"/>
          </ac:spMkLst>
        </pc:spChg>
        <pc:spChg chg="del">
          <ac:chgData name="Harsh Gupta" userId="S::101371646@georgebrown.ca::350e1a26-d39c-47bc-acb2-18a1a9585a6e" providerId="AD" clId="Web-{68D9BD71-14A6-494E-B6B1-548AAC4BF764}" dt="2022-04-25T19:33:44.202" v="7"/>
          <ac:spMkLst>
            <pc:docMk/>
            <pc:sldMk cId="2305336340" sldId="278"/>
            <ac:spMk id="3" creationId="{6E1C247E-CA1C-4E77-8150-ABDE98428530}"/>
          </ac:spMkLst>
        </pc:spChg>
        <pc:spChg chg="mod">
          <ac:chgData name="Harsh Gupta" userId="S::101371646@georgebrown.ca::350e1a26-d39c-47bc-acb2-18a1a9585a6e" providerId="AD" clId="Web-{68D9BD71-14A6-494E-B6B1-548AAC4BF764}" dt="2022-04-25T19:33:44.202" v="7"/>
          <ac:spMkLst>
            <pc:docMk/>
            <pc:sldMk cId="2305336340" sldId="278"/>
            <ac:spMk id="4" creationId="{4DDCAEAD-7470-4568-B193-21E8D6A13EAC}"/>
          </ac:spMkLst>
        </pc:spChg>
        <pc:spChg chg="add">
          <ac:chgData name="Harsh Gupta" userId="S::101371646@georgebrown.ca::350e1a26-d39c-47bc-acb2-18a1a9585a6e" providerId="AD" clId="Web-{68D9BD71-14A6-494E-B6B1-548AAC4BF764}" dt="2022-04-25T19:33:44.202" v="7"/>
          <ac:spMkLst>
            <pc:docMk/>
            <pc:sldMk cId="2305336340" sldId="278"/>
            <ac:spMk id="10" creationId="{53B021B3-DE93-4AB7-8A18-CF5F1CED88B8}"/>
          </ac:spMkLst>
        </pc:spChg>
        <pc:spChg chg="add">
          <ac:chgData name="Harsh Gupta" userId="S::101371646@georgebrown.ca::350e1a26-d39c-47bc-acb2-18a1a9585a6e" providerId="AD" clId="Web-{68D9BD71-14A6-494E-B6B1-548AAC4BF764}" dt="2022-04-25T19:33:44.202" v="7"/>
          <ac:spMkLst>
            <pc:docMk/>
            <pc:sldMk cId="2305336340" sldId="278"/>
            <ac:spMk id="12" creationId="{52D502E5-F6B4-4D58-B4AE-FC466FF15EE8}"/>
          </ac:spMkLst>
        </pc:spChg>
        <pc:spChg chg="add">
          <ac:chgData name="Harsh Gupta" userId="S::101371646@georgebrown.ca::350e1a26-d39c-47bc-acb2-18a1a9585a6e" providerId="AD" clId="Web-{68D9BD71-14A6-494E-B6B1-548AAC4BF764}" dt="2022-04-25T19:33:44.202" v="7"/>
          <ac:spMkLst>
            <pc:docMk/>
            <pc:sldMk cId="2305336340" sldId="278"/>
            <ac:spMk id="14" creationId="{9DECDBF4-02B6-4BB4-B65B-B8107AD6A9E8}"/>
          </ac:spMkLst>
        </pc:spChg>
        <pc:graphicFrameChg chg="add mod">
          <ac:chgData name="Harsh Gupta" userId="S::101371646@georgebrown.ca::350e1a26-d39c-47bc-acb2-18a1a9585a6e" providerId="AD" clId="Web-{68D9BD71-14A6-494E-B6B1-548AAC4BF764}" dt="2022-04-25T19:33:59.593" v="10" actId="1076"/>
          <ac:graphicFrameMkLst>
            <pc:docMk/>
            <pc:sldMk cId="2305336340" sldId="278"/>
            <ac:graphicFrameMk id="6" creationId="{A11DF990-5BA4-6201-84B7-49374C5482ED}"/>
          </ac:graphicFrameMkLst>
        </pc:graphicFrameChg>
      </pc:sldChg>
      <pc:sldChg chg="addSp modSp mod setBg">
        <pc:chgData name="Harsh Gupta" userId="S::101371646@georgebrown.ca::350e1a26-d39c-47bc-acb2-18a1a9585a6e" providerId="AD" clId="Web-{68D9BD71-14A6-494E-B6B1-548AAC4BF764}" dt="2022-04-25T19:34:14.234" v="11"/>
        <pc:sldMkLst>
          <pc:docMk/>
          <pc:sldMk cId="1663176974" sldId="279"/>
        </pc:sldMkLst>
        <pc:spChg chg="mod">
          <ac:chgData name="Harsh Gupta" userId="S::101371646@georgebrown.ca::350e1a26-d39c-47bc-acb2-18a1a9585a6e" providerId="AD" clId="Web-{68D9BD71-14A6-494E-B6B1-548AAC4BF764}" dt="2022-04-25T19:34:14.234" v="11"/>
          <ac:spMkLst>
            <pc:docMk/>
            <pc:sldMk cId="1663176974" sldId="279"/>
            <ac:spMk id="2" creationId="{70E6D62F-207E-42F1-93A1-6FDA0AF88504}"/>
          </ac:spMkLst>
        </pc:spChg>
        <pc:spChg chg="mod">
          <ac:chgData name="Harsh Gupta" userId="S::101371646@georgebrown.ca::350e1a26-d39c-47bc-acb2-18a1a9585a6e" providerId="AD" clId="Web-{68D9BD71-14A6-494E-B6B1-548AAC4BF764}" dt="2022-04-25T19:34:14.234" v="11"/>
          <ac:spMkLst>
            <pc:docMk/>
            <pc:sldMk cId="1663176974" sldId="279"/>
            <ac:spMk id="3" creationId="{6E1C247E-CA1C-4E77-8150-ABDE98428530}"/>
          </ac:spMkLst>
        </pc:spChg>
        <pc:spChg chg="mod">
          <ac:chgData name="Harsh Gupta" userId="S::101371646@georgebrown.ca::350e1a26-d39c-47bc-acb2-18a1a9585a6e" providerId="AD" clId="Web-{68D9BD71-14A6-494E-B6B1-548AAC4BF764}" dt="2022-04-25T19:34:14.234" v="11"/>
          <ac:spMkLst>
            <pc:docMk/>
            <pc:sldMk cId="1663176974" sldId="279"/>
            <ac:spMk id="4" creationId="{4DDCAEAD-7470-4568-B193-21E8D6A13EAC}"/>
          </ac:spMkLst>
        </pc:spChg>
        <pc:spChg chg="add">
          <ac:chgData name="Harsh Gupta" userId="S::101371646@georgebrown.ca::350e1a26-d39c-47bc-acb2-18a1a9585a6e" providerId="AD" clId="Web-{68D9BD71-14A6-494E-B6B1-548AAC4BF764}" dt="2022-04-25T19:34:14.234" v="11"/>
          <ac:spMkLst>
            <pc:docMk/>
            <pc:sldMk cId="1663176974" sldId="279"/>
            <ac:spMk id="10" creationId="{8380AD67-C5CA-4918-B4BB-C359BB03EEDD}"/>
          </ac:spMkLst>
        </pc:spChg>
        <pc:spChg chg="add">
          <ac:chgData name="Harsh Gupta" userId="S::101371646@georgebrown.ca::350e1a26-d39c-47bc-acb2-18a1a9585a6e" providerId="AD" clId="Web-{68D9BD71-14A6-494E-B6B1-548AAC4BF764}" dt="2022-04-25T19:34:14.234" v="11"/>
          <ac:spMkLst>
            <pc:docMk/>
            <pc:sldMk cId="1663176974" sldId="279"/>
            <ac:spMk id="12" creationId="{EABAD4DA-87BA-4F70-9EF0-45C6BCF17823}"/>
          </ac:spMkLst>
        </pc:spChg>
        <pc:spChg chg="add">
          <ac:chgData name="Harsh Gupta" userId="S::101371646@georgebrown.ca::350e1a26-d39c-47bc-acb2-18a1a9585a6e" providerId="AD" clId="Web-{68D9BD71-14A6-494E-B6B1-548AAC4BF764}" dt="2022-04-25T19:34:14.234" v="11"/>
          <ac:spMkLst>
            <pc:docMk/>
            <pc:sldMk cId="1663176974" sldId="279"/>
            <ac:spMk id="14" creationId="{915128D9-2797-47FA-B6FE-EC24E6B8437A}"/>
          </ac:spMkLst>
        </pc:spChg>
        <pc:picChg chg="add">
          <ac:chgData name="Harsh Gupta" userId="S::101371646@georgebrown.ca::350e1a26-d39c-47bc-acb2-18a1a9585a6e" providerId="AD" clId="Web-{68D9BD71-14A6-494E-B6B1-548AAC4BF764}" dt="2022-04-25T19:34:14.234" v="11"/>
          <ac:picMkLst>
            <pc:docMk/>
            <pc:sldMk cId="1663176974" sldId="279"/>
            <ac:picMk id="6" creationId="{335AAD2E-D600-6A5B-9084-9A58FA8484B8}"/>
          </ac:picMkLst>
        </pc:picChg>
      </pc:sldChg>
      <pc:sldChg chg="addSp delSp modSp mod setBg">
        <pc:chgData name="Harsh Gupta" userId="S::101371646@georgebrown.ca::350e1a26-d39c-47bc-acb2-18a1a9585a6e" providerId="AD" clId="Web-{68D9BD71-14A6-494E-B6B1-548AAC4BF764}" dt="2022-04-25T19:37:37.299" v="23"/>
        <pc:sldMkLst>
          <pc:docMk/>
          <pc:sldMk cId="2121833711" sldId="280"/>
        </pc:sldMkLst>
        <pc:spChg chg="mod">
          <ac:chgData name="Harsh Gupta" userId="S::101371646@georgebrown.ca::350e1a26-d39c-47bc-acb2-18a1a9585a6e" providerId="AD" clId="Web-{68D9BD71-14A6-494E-B6B1-548AAC4BF764}" dt="2022-04-25T19:37:37.299" v="23"/>
          <ac:spMkLst>
            <pc:docMk/>
            <pc:sldMk cId="2121833711" sldId="280"/>
            <ac:spMk id="2" creationId="{70E6D62F-207E-42F1-93A1-6FDA0AF88504}"/>
          </ac:spMkLst>
        </pc:spChg>
        <pc:spChg chg="del">
          <ac:chgData name="Harsh Gupta" userId="S::101371646@georgebrown.ca::350e1a26-d39c-47bc-acb2-18a1a9585a6e" providerId="AD" clId="Web-{68D9BD71-14A6-494E-B6B1-548AAC4BF764}" dt="2022-04-25T19:35:15.203" v="15"/>
          <ac:spMkLst>
            <pc:docMk/>
            <pc:sldMk cId="2121833711" sldId="280"/>
            <ac:spMk id="3" creationId="{6E1C247E-CA1C-4E77-8150-ABDE98428530}"/>
          </ac:spMkLst>
        </pc:spChg>
        <pc:spChg chg="mod">
          <ac:chgData name="Harsh Gupta" userId="S::101371646@georgebrown.ca::350e1a26-d39c-47bc-acb2-18a1a9585a6e" providerId="AD" clId="Web-{68D9BD71-14A6-494E-B6B1-548AAC4BF764}" dt="2022-04-25T19:37:37.299" v="23"/>
          <ac:spMkLst>
            <pc:docMk/>
            <pc:sldMk cId="2121833711" sldId="280"/>
            <ac:spMk id="4" creationId="{4DDCAEAD-7470-4568-B193-21E8D6A13EAC}"/>
          </ac:spMkLst>
        </pc:spChg>
        <pc:spChg chg="add">
          <ac:chgData name="Harsh Gupta" userId="S::101371646@georgebrown.ca::350e1a26-d39c-47bc-acb2-18a1a9585a6e" providerId="AD" clId="Web-{68D9BD71-14A6-494E-B6B1-548AAC4BF764}" dt="2022-04-25T19:37:37.299" v="23"/>
          <ac:spMkLst>
            <pc:docMk/>
            <pc:sldMk cId="2121833711" sldId="280"/>
            <ac:spMk id="11" creationId="{81D377EB-C9D2-4ED0-86A6-740A297E3EAC}"/>
          </ac:spMkLst>
        </pc:spChg>
        <pc:spChg chg="add">
          <ac:chgData name="Harsh Gupta" userId="S::101371646@georgebrown.ca::350e1a26-d39c-47bc-acb2-18a1a9585a6e" providerId="AD" clId="Web-{68D9BD71-14A6-494E-B6B1-548AAC4BF764}" dt="2022-04-25T19:37:37.299" v="23"/>
          <ac:spMkLst>
            <pc:docMk/>
            <pc:sldMk cId="2121833711" sldId="280"/>
            <ac:spMk id="13" creationId="{066346BE-FDB4-4772-A696-0719490ABD64}"/>
          </ac:spMkLst>
        </pc:spChg>
        <pc:spChg chg="add">
          <ac:chgData name="Harsh Gupta" userId="S::101371646@georgebrown.ca::350e1a26-d39c-47bc-acb2-18a1a9585a6e" providerId="AD" clId="Web-{68D9BD71-14A6-494E-B6B1-548AAC4BF764}" dt="2022-04-25T19:37:37.299" v="23"/>
          <ac:spMkLst>
            <pc:docMk/>
            <pc:sldMk cId="2121833711" sldId="280"/>
            <ac:spMk id="15" creationId="{FB92FFCE-0C90-454E-AA25-D4EE9A6C39C5}"/>
          </ac:spMkLst>
        </pc:spChg>
        <pc:graphicFrameChg chg="add mod ord modGraphic">
          <ac:chgData name="Harsh Gupta" userId="S::101371646@georgebrown.ca::350e1a26-d39c-47bc-acb2-18a1a9585a6e" providerId="AD" clId="Web-{68D9BD71-14A6-494E-B6B1-548AAC4BF764}" dt="2022-04-25T19:37:37.299" v="23"/>
          <ac:graphicFrameMkLst>
            <pc:docMk/>
            <pc:sldMk cId="2121833711" sldId="280"/>
            <ac:graphicFrameMk id="6" creationId="{0E161677-938C-4987-141A-1D31639EF3EA}"/>
          </ac:graphicFrameMkLst>
        </pc:graphicFrameChg>
      </pc:sldChg>
      <pc:sldChg chg="addSp delSp modSp mod setBg">
        <pc:chgData name="Harsh Gupta" userId="S::101371646@georgebrown.ca::350e1a26-d39c-47bc-acb2-18a1a9585a6e" providerId="AD" clId="Web-{68D9BD71-14A6-494E-B6B1-548AAC4BF764}" dt="2022-04-25T19:32:28.436" v="4"/>
        <pc:sldMkLst>
          <pc:docMk/>
          <pc:sldMk cId="60052355" sldId="281"/>
        </pc:sldMkLst>
        <pc:spChg chg="mod">
          <ac:chgData name="Harsh Gupta" userId="S::101371646@georgebrown.ca::350e1a26-d39c-47bc-acb2-18a1a9585a6e" providerId="AD" clId="Web-{68D9BD71-14A6-494E-B6B1-548AAC4BF764}" dt="2022-04-25T19:32:28.436" v="4"/>
          <ac:spMkLst>
            <pc:docMk/>
            <pc:sldMk cId="60052355" sldId="281"/>
            <ac:spMk id="2" creationId="{70E6D62F-207E-42F1-93A1-6FDA0AF88504}"/>
          </ac:spMkLst>
        </pc:spChg>
        <pc:spChg chg="add del mod">
          <ac:chgData name="Harsh Gupta" userId="S::101371646@georgebrown.ca::350e1a26-d39c-47bc-acb2-18a1a9585a6e" providerId="AD" clId="Web-{68D9BD71-14A6-494E-B6B1-548AAC4BF764}" dt="2022-04-25T19:32:28.436" v="4"/>
          <ac:spMkLst>
            <pc:docMk/>
            <pc:sldMk cId="60052355" sldId="281"/>
            <ac:spMk id="3" creationId="{6E1C247E-CA1C-4E77-8150-ABDE98428530}"/>
          </ac:spMkLst>
        </pc:spChg>
        <pc:spChg chg="mod">
          <ac:chgData name="Harsh Gupta" userId="S::101371646@georgebrown.ca::350e1a26-d39c-47bc-acb2-18a1a9585a6e" providerId="AD" clId="Web-{68D9BD71-14A6-494E-B6B1-548AAC4BF764}" dt="2022-04-25T19:32:28.436" v="4"/>
          <ac:spMkLst>
            <pc:docMk/>
            <pc:sldMk cId="60052355" sldId="281"/>
            <ac:spMk id="4" creationId="{4DDCAEAD-7470-4568-B193-21E8D6A13EAC}"/>
          </ac:spMkLst>
        </pc:spChg>
        <pc:spChg chg="add del">
          <ac:chgData name="Harsh Gupta" userId="S::101371646@georgebrown.ca::350e1a26-d39c-47bc-acb2-18a1a9585a6e" providerId="AD" clId="Web-{68D9BD71-14A6-494E-B6B1-548AAC4BF764}" dt="2022-04-25T19:32:19.436" v="1"/>
          <ac:spMkLst>
            <pc:docMk/>
            <pc:sldMk cId="60052355" sldId="281"/>
            <ac:spMk id="9" creationId="{1C799903-48D5-4A31-A1A2-541072D9771E}"/>
          </ac:spMkLst>
        </pc:spChg>
        <pc:spChg chg="add del">
          <ac:chgData name="Harsh Gupta" userId="S::101371646@georgebrown.ca::350e1a26-d39c-47bc-acb2-18a1a9585a6e" providerId="AD" clId="Web-{68D9BD71-14A6-494E-B6B1-548AAC4BF764}" dt="2022-04-25T19:32:28.405" v="3"/>
          <ac:spMkLst>
            <pc:docMk/>
            <pc:sldMk cId="60052355" sldId="281"/>
            <ac:spMk id="10" creationId="{7517A47C-B2E5-4B79-8061-D74B1311AF6E}"/>
          </ac:spMkLst>
        </pc:spChg>
        <pc:spChg chg="add del">
          <ac:chgData name="Harsh Gupta" userId="S::101371646@georgebrown.ca::350e1a26-d39c-47bc-acb2-18a1a9585a6e" providerId="AD" clId="Web-{68D9BD71-14A6-494E-B6B1-548AAC4BF764}" dt="2022-04-25T19:32:19.436" v="1"/>
          <ac:spMkLst>
            <pc:docMk/>
            <pc:sldMk cId="60052355" sldId="281"/>
            <ac:spMk id="11" creationId="{8EFFF109-FC58-4FD3-BE05-9775A1310F55}"/>
          </ac:spMkLst>
        </pc:spChg>
        <pc:spChg chg="add del">
          <ac:chgData name="Harsh Gupta" userId="S::101371646@georgebrown.ca::350e1a26-d39c-47bc-acb2-18a1a9585a6e" providerId="AD" clId="Web-{68D9BD71-14A6-494E-B6B1-548AAC4BF764}" dt="2022-04-25T19:32:28.405" v="3"/>
          <ac:spMkLst>
            <pc:docMk/>
            <pc:sldMk cId="60052355" sldId="281"/>
            <ac:spMk id="12" creationId="{C505E780-2083-4CB5-A42A-5E0E2908ECC3}"/>
          </ac:spMkLst>
        </pc:spChg>
        <pc:spChg chg="add del">
          <ac:chgData name="Harsh Gupta" userId="S::101371646@georgebrown.ca::350e1a26-d39c-47bc-acb2-18a1a9585a6e" providerId="AD" clId="Web-{68D9BD71-14A6-494E-B6B1-548AAC4BF764}" dt="2022-04-25T19:32:19.436" v="1"/>
          <ac:spMkLst>
            <pc:docMk/>
            <pc:sldMk cId="60052355" sldId="281"/>
            <ac:spMk id="13" creationId="{E1B96AD6-92A9-4273-A62B-96A1C3E0BA95}"/>
          </ac:spMkLst>
        </pc:spChg>
        <pc:spChg chg="add del">
          <ac:chgData name="Harsh Gupta" userId="S::101371646@georgebrown.ca::350e1a26-d39c-47bc-acb2-18a1a9585a6e" providerId="AD" clId="Web-{68D9BD71-14A6-494E-B6B1-548AAC4BF764}" dt="2022-04-25T19:32:28.405" v="3"/>
          <ac:spMkLst>
            <pc:docMk/>
            <pc:sldMk cId="60052355" sldId="281"/>
            <ac:spMk id="14" creationId="{D2C0AE1C-0118-41AE-8A10-7CDCBF10E96F}"/>
          </ac:spMkLst>
        </pc:spChg>
        <pc:spChg chg="add del">
          <ac:chgData name="Harsh Gupta" userId="S::101371646@georgebrown.ca::350e1a26-d39c-47bc-acb2-18a1a9585a6e" providerId="AD" clId="Web-{68D9BD71-14A6-494E-B6B1-548AAC4BF764}" dt="2022-04-25T19:32:19.436" v="1"/>
          <ac:spMkLst>
            <pc:docMk/>
            <pc:sldMk cId="60052355" sldId="281"/>
            <ac:spMk id="15" creationId="{463EEC44-1BA3-44ED-81FC-A644B04B2A44}"/>
          </ac:spMkLst>
        </pc:spChg>
        <pc:spChg chg="add del">
          <ac:chgData name="Harsh Gupta" userId="S::101371646@georgebrown.ca::350e1a26-d39c-47bc-acb2-18a1a9585a6e" providerId="AD" clId="Web-{68D9BD71-14A6-494E-B6B1-548AAC4BF764}" dt="2022-04-25T19:32:28.405" v="3"/>
          <ac:spMkLst>
            <pc:docMk/>
            <pc:sldMk cId="60052355" sldId="281"/>
            <ac:spMk id="16" creationId="{463EEC44-1BA3-44ED-81FC-A644B04B2A44}"/>
          </ac:spMkLst>
        </pc:spChg>
        <pc:spChg chg="add">
          <ac:chgData name="Harsh Gupta" userId="S::101371646@georgebrown.ca::350e1a26-d39c-47bc-acb2-18a1a9585a6e" providerId="AD" clId="Web-{68D9BD71-14A6-494E-B6B1-548AAC4BF764}" dt="2022-04-25T19:32:28.436" v="4"/>
          <ac:spMkLst>
            <pc:docMk/>
            <pc:sldMk cId="60052355" sldId="281"/>
            <ac:spMk id="18" creationId="{7517A47C-B2E5-4B79-8061-D74B1311AF6E}"/>
          </ac:spMkLst>
        </pc:spChg>
        <pc:spChg chg="add">
          <ac:chgData name="Harsh Gupta" userId="S::101371646@georgebrown.ca::350e1a26-d39c-47bc-acb2-18a1a9585a6e" providerId="AD" clId="Web-{68D9BD71-14A6-494E-B6B1-548AAC4BF764}" dt="2022-04-25T19:32:28.436" v="4"/>
          <ac:spMkLst>
            <pc:docMk/>
            <pc:sldMk cId="60052355" sldId="281"/>
            <ac:spMk id="19" creationId="{C505E780-2083-4CB5-A42A-5E0E2908ECC3}"/>
          </ac:spMkLst>
        </pc:spChg>
        <pc:spChg chg="add">
          <ac:chgData name="Harsh Gupta" userId="S::101371646@georgebrown.ca::350e1a26-d39c-47bc-acb2-18a1a9585a6e" providerId="AD" clId="Web-{68D9BD71-14A6-494E-B6B1-548AAC4BF764}" dt="2022-04-25T19:32:28.436" v="4"/>
          <ac:spMkLst>
            <pc:docMk/>
            <pc:sldMk cId="60052355" sldId="281"/>
            <ac:spMk id="20" creationId="{D2C0AE1C-0118-41AE-8A10-7CDCBF10E96F}"/>
          </ac:spMkLst>
        </pc:spChg>
        <pc:spChg chg="add">
          <ac:chgData name="Harsh Gupta" userId="S::101371646@georgebrown.ca::350e1a26-d39c-47bc-acb2-18a1a9585a6e" providerId="AD" clId="Web-{68D9BD71-14A6-494E-B6B1-548AAC4BF764}" dt="2022-04-25T19:32:28.436" v="4"/>
          <ac:spMkLst>
            <pc:docMk/>
            <pc:sldMk cId="60052355" sldId="281"/>
            <ac:spMk id="21" creationId="{463EEC44-1BA3-44ED-81FC-A644B04B2A44}"/>
          </ac:spMkLst>
        </pc:spChg>
        <pc:graphicFrameChg chg="add del">
          <ac:chgData name="Harsh Gupta" userId="S::101371646@georgebrown.ca::350e1a26-d39c-47bc-acb2-18a1a9585a6e" providerId="AD" clId="Web-{68D9BD71-14A6-494E-B6B1-548AAC4BF764}" dt="2022-04-25T19:32:28.405" v="3"/>
          <ac:graphicFrameMkLst>
            <pc:docMk/>
            <pc:sldMk cId="60052355" sldId="281"/>
            <ac:graphicFrameMk id="6" creationId="{D5E7742E-B9E1-0B33-4CC1-8CD59E5C85EC}"/>
          </ac:graphicFrameMkLst>
        </pc:graphicFrameChg>
        <pc:graphicFrameChg chg="add">
          <ac:chgData name="Harsh Gupta" userId="S::101371646@georgebrown.ca::350e1a26-d39c-47bc-acb2-18a1a9585a6e" providerId="AD" clId="Web-{68D9BD71-14A6-494E-B6B1-548AAC4BF764}" dt="2022-04-25T19:32:28.436" v="4"/>
          <ac:graphicFrameMkLst>
            <pc:docMk/>
            <pc:sldMk cId="60052355" sldId="281"/>
            <ac:graphicFrameMk id="22" creationId="{7F550BEB-4244-C9A8-378C-4A9D354B918A}"/>
          </ac:graphicFrameMkLst>
        </pc:graphicFrameChg>
      </pc:sldChg>
      <pc:sldChg chg="addSp delSp modSp mod setBg">
        <pc:chgData name="Harsh Gupta" userId="S::101371646@georgebrown.ca::350e1a26-d39c-47bc-acb2-18a1a9585a6e" providerId="AD" clId="Web-{68D9BD71-14A6-494E-B6B1-548AAC4BF764}" dt="2022-04-25T19:53:52.076" v="27" actId="1076"/>
        <pc:sldMkLst>
          <pc:docMk/>
          <pc:sldMk cId="1683449815" sldId="284"/>
        </pc:sldMkLst>
        <pc:spChg chg="mod">
          <ac:chgData name="Harsh Gupta" userId="S::101371646@georgebrown.ca::350e1a26-d39c-47bc-acb2-18a1a9585a6e" providerId="AD" clId="Web-{68D9BD71-14A6-494E-B6B1-548AAC4BF764}" dt="2022-04-25T19:53:40.764" v="25"/>
          <ac:spMkLst>
            <pc:docMk/>
            <pc:sldMk cId="1683449815" sldId="284"/>
            <ac:spMk id="2" creationId="{70E6D62F-207E-42F1-93A1-6FDA0AF88504}"/>
          </ac:spMkLst>
        </pc:spChg>
        <pc:spChg chg="add del">
          <ac:chgData name="Harsh Gupta" userId="S::101371646@georgebrown.ca::350e1a26-d39c-47bc-acb2-18a1a9585a6e" providerId="AD" clId="Web-{68D9BD71-14A6-494E-B6B1-548AAC4BF764}" dt="2022-04-25T19:53:40.795" v="26"/>
          <ac:spMkLst>
            <pc:docMk/>
            <pc:sldMk cId="1683449815" sldId="284"/>
            <ac:spMk id="3" creationId="{6E1C247E-CA1C-4E77-8150-ABDE98428530}"/>
          </ac:spMkLst>
        </pc:spChg>
        <pc:spChg chg="mod">
          <ac:chgData name="Harsh Gupta" userId="S::101371646@georgebrown.ca::350e1a26-d39c-47bc-acb2-18a1a9585a6e" providerId="AD" clId="Web-{68D9BD71-14A6-494E-B6B1-548AAC4BF764}" dt="2022-04-25T19:53:40.764" v="25"/>
          <ac:spMkLst>
            <pc:docMk/>
            <pc:sldMk cId="1683449815" sldId="284"/>
            <ac:spMk id="4" creationId="{4DDCAEAD-7470-4568-B193-21E8D6A13EAC}"/>
          </ac:spMkLst>
        </pc:spChg>
        <pc:spChg chg="add del">
          <ac:chgData name="Harsh Gupta" userId="S::101371646@georgebrown.ca::350e1a26-d39c-47bc-acb2-18a1a9585a6e" providerId="AD" clId="Web-{68D9BD71-14A6-494E-B6B1-548AAC4BF764}" dt="2022-04-25T19:53:40.764" v="25"/>
          <ac:spMkLst>
            <pc:docMk/>
            <pc:sldMk cId="1683449815" sldId="284"/>
            <ac:spMk id="10" creationId="{B5416EBC-B41E-4F8A-BE9F-07301B682CBD}"/>
          </ac:spMkLst>
        </pc:spChg>
        <pc:spChg chg="add del">
          <ac:chgData name="Harsh Gupta" userId="S::101371646@georgebrown.ca::350e1a26-d39c-47bc-acb2-18a1a9585a6e" providerId="AD" clId="Web-{68D9BD71-14A6-494E-B6B1-548AAC4BF764}" dt="2022-04-25T19:53:40.764" v="25"/>
          <ac:spMkLst>
            <pc:docMk/>
            <pc:sldMk cId="1683449815" sldId="284"/>
            <ac:spMk id="12" creationId="{AFF79527-C7F1-4E06-8126-A8E8C5FEBFCA}"/>
          </ac:spMkLst>
        </pc:spChg>
        <pc:spChg chg="add del">
          <ac:chgData name="Harsh Gupta" userId="S::101371646@georgebrown.ca::350e1a26-d39c-47bc-acb2-18a1a9585a6e" providerId="AD" clId="Web-{68D9BD71-14A6-494E-B6B1-548AAC4BF764}" dt="2022-04-25T19:53:40.764" v="25"/>
          <ac:spMkLst>
            <pc:docMk/>
            <pc:sldMk cId="1683449815" sldId="284"/>
            <ac:spMk id="14" creationId="{55986208-8A53-4E92-9197-6B57BCCB2F37}"/>
          </ac:spMkLst>
        </pc:spChg>
        <pc:graphicFrameChg chg="add del">
          <ac:chgData name="Harsh Gupta" userId="S::101371646@georgebrown.ca::350e1a26-d39c-47bc-acb2-18a1a9585a6e" providerId="AD" clId="Web-{68D9BD71-14A6-494E-B6B1-548AAC4BF764}" dt="2022-04-25T19:53:40.764" v="25"/>
          <ac:graphicFrameMkLst>
            <pc:docMk/>
            <pc:sldMk cId="1683449815" sldId="284"/>
            <ac:graphicFrameMk id="6" creationId="{64D7C317-CEEF-93AE-92FC-89DAC35A2161}"/>
          </ac:graphicFrameMkLst>
        </pc:graphicFrameChg>
        <pc:graphicFrameChg chg="add mod">
          <ac:chgData name="Harsh Gupta" userId="S::101371646@georgebrown.ca::350e1a26-d39c-47bc-acb2-18a1a9585a6e" providerId="AD" clId="Web-{68D9BD71-14A6-494E-B6B1-548AAC4BF764}" dt="2022-04-25T19:53:52.076" v="27" actId="1076"/>
          <ac:graphicFrameMkLst>
            <pc:docMk/>
            <pc:sldMk cId="1683449815" sldId="284"/>
            <ac:graphicFrameMk id="16" creationId="{01A37C5D-C3CF-D0EC-FA0E-30B2096257CF}"/>
          </ac:graphicFrameMkLst>
        </pc:graphicFrameChg>
      </pc:sldChg>
      <pc:sldChg chg="addSp modSp mod setBg">
        <pc:chgData name="Harsh Gupta" userId="S::101371646@georgebrown.ca::350e1a26-d39c-47bc-acb2-18a1a9585a6e" providerId="AD" clId="Web-{68D9BD71-14A6-494E-B6B1-548AAC4BF764}" dt="2022-04-25T19:54:27.296" v="29"/>
        <pc:sldMkLst>
          <pc:docMk/>
          <pc:sldMk cId="2709636684" sldId="285"/>
        </pc:sldMkLst>
        <pc:spChg chg="mod">
          <ac:chgData name="Harsh Gupta" userId="S::101371646@georgebrown.ca::350e1a26-d39c-47bc-acb2-18a1a9585a6e" providerId="AD" clId="Web-{68D9BD71-14A6-494E-B6B1-548AAC4BF764}" dt="2022-04-25T19:54:27.296" v="29"/>
          <ac:spMkLst>
            <pc:docMk/>
            <pc:sldMk cId="2709636684" sldId="285"/>
            <ac:spMk id="2" creationId="{70E6D62F-207E-42F1-93A1-6FDA0AF88504}"/>
          </ac:spMkLst>
        </pc:spChg>
        <pc:spChg chg="mod">
          <ac:chgData name="Harsh Gupta" userId="S::101371646@georgebrown.ca::350e1a26-d39c-47bc-acb2-18a1a9585a6e" providerId="AD" clId="Web-{68D9BD71-14A6-494E-B6B1-548AAC4BF764}" dt="2022-04-25T19:54:27.296" v="29"/>
          <ac:spMkLst>
            <pc:docMk/>
            <pc:sldMk cId="2709636684" sldId="285"/>
            <ac:spMk id="3" creationId="{6E1C247E-CA1C-4E77-8150-ABDE98428530}"/>
          </ac:spMkLst>
        </pc:spChg>
        <pc:spChg chg="mod">
          <ac:chgData name="Harsh Gupta" userId="S::101371646@georgebrown.ca::350e1a26-d39c-47bc-acb2-18a1a9585a6e" providerId="AD" clId="Web-{68D9BD71-14A6-494E-B6B1-548AAC4BF764}" dt="2022-04-25T19:54:27.296" v="29"/>
          <ac:spMkLst>
            <pc:docMk/>
            <pc:sldMk cId="2709636684" sldId="285"/>
            <ac:spMk id="4" creationId="{4DDCAEAD-7470-4568-B193-21E8D6A13EAC}"/>
          </ac:spMkLst>
        </pc:spChg>
        <pc:spChg chg="add">
          <ac:chgData name="Harsh Gupta" userId="S::101371646@georgebrown.ca::350e1a26-d39c-47bc-acb2-18a1a9585a6e" providerId="AD" clId="Web-{68D9BD71-14A6-494E-B6B1-548AAC4BF764}" dt="2022-04-25T19:54:27.296" v="29"/>
          <ac:spMkLst>
            <pc:docMk/>
            <pc:sldMk cId="2709636684" sldId="285"/>
            <ac:spMk id="10" creationId="{DF44879F-6698-4394-89D4-7B3CDB92E9A0}"/>
          </ac:spMkLst>
        </pc:spChg>
        <pc:spChg chg="add">
          <ac:chgData name="Harsh Gupta" userId="S::101371646@georgebrown.ca::350e1a26-d39c-47bc-acb2-18a1a9585a6e" providerId="AD" clId="Web-{68D9BD71-14A6-494E-B6B1-548AAC4BF764}" dt="2022-04-25T19:54:27.296" v="29"/>
          <ac:spMkLst>
            <pc:docMk/>
            <pc:sldMk cId="2709636684" sldId="285"/>
            <ac:spMk id="12" creationId="{C65FD3B2-577C-49A0-B40E-4845C5D597CF}"/>
          </ac:spMkLst>
        </pc:spChg>
        <pc:spChg chg="add">
          <ac:chgData name="Harsh Gupta" userId="S::101371646@georgebrown.ca::350e1a26-d39c-47bc-acb2-18a1a9585a6e" providerId="AD" clId="Web-{68D9BD71-14A6-494E-B6B1-548AAC4BF764}" dt="2022-04-25T19:54:27.296" v="29"/>
          <ac:spMkLst>
            <pc:docMk/>
            <pc:sldMk cId="2709636684" sldId="285"/>
            <ac:spMk id="14" creationId="{7A0B5DEA-ADF6-4BA5-9307-147F0A4685A0}"/>
          </ac:spMkLst>
        </pc:spChg>
        <pc:spChg chg="add">
          <ac:chgData name="Harsh Gupta" userId="S::101371646@georgebrown.ca::350e1a26-d39c-47bc-acb2-18a1a9585a6e" providerId="AD" clId="Web-{68D9BD71-14A6-494E-B6B1-548AAC4BF764}" dt="2022-04-25T19:54:27.296" v="29"/>
          <ac:spMkLst>
            <pc:docMk/>
            <pc:sldMk cId="2709636684" sldId="285"/>
            <ac:spMk id="16" creationId="{9DECDBF4-02B6-4BB4-B65B-B8107AD6A9E8}"/>
          </ac:spMkLst>
        </pc:spChg>
        <pc:picChg chg="add">
          <ac:chgData name="Harsh Gupta" userId="S::101371646@georgebrown.ca::350e1a26-d39c-47bc-acb2-18a1a9585a6e" providerId="AD" clId="Web-{68D9BD71-14A6-494E-B6B1-548AAC4BF764}" dt="2022-04-25T19:54:27.296" v="29"/>
          <ac:picMkLst>
            <pc:docMk/>
            <pc:sldMk cId="2709636684" sldId="285"/>
            <ac:picMk id="6" creationId="{314B628D-6454-5EC2-66F0-FF550C40CFDE}"/>
          </ac:picMkLst>
        </pc:picChg>
      </pc:sldChg>
      <pc:sldChg chg="addSp delSp modSp mod setBg">
        <pc:chgData name="Harsh Gupta" userId="S::101371646@georgebrown.ca::350e1a26-d39c-47bc-acb2-18a1a9585a6e" providerId="AD" clId="Web-{68D9BD71-14A6-494E-B6B1-548AAC4BF764}" dt="2022-04-25T19:54:00.155" v="28"/>
        <pc:sldMkLst>
          <pc:docMk/>
          <pc:sldMk cId="2585463210" sldId="286"/>
        </pc:sldMkLst>
        <pc:spChg chg="mod">
          <ac:chgData name="Harsh Gupta" userId="S::101371646@georgebrown.ca::350e1a26-d39c-47bc-acb2-18a1a9585a6e" providerId="AD" clId="Web-{68D9BD71-14A6-494E-B6B1-548AAC4BF764}" dt="2022-04-25T19:54:00.155" v="28"/>
          <ac:spMkLst>
            <pc:docMk/>
            <pc:sldMk cId="2585463210" sldId="286"/>
            <ac:spMk id="2" creationId="{70E6D62F-207E-42F1-93A1-6FDA0AF88504}"/>
          </ac:spMkLst>
        </pc:spChg>
        <pc:spChg chg="del">
          <ac:chgData name="Harsh Gupta" userId="S::101371646@georgebrown.ca::350e1a26-d39c-47bc-acb2-18a1a9585a6e" providerId="AD" clId="Web-{68D9BD71-14A6-494E-B6B1-548AAC4BF764}" dt="2022-04-25T19:54:00.155" v="28"/>
          <ac:spMkLst>
            <pc:docMk/>
            <pc:sldMk cId="2585463210" sldId="286"/>
            <ac:spMk id="3" creationId="{6E1C247E-CA1C-4E77-8150-ABDE98428530}"/>
          </ac:spMkLst>
        </pc:spChg>
        <pc:spChg chg="mod">
          <ac:chgData name="Harsh Gupta" userId="S::101371646@georgebrown.ca::350e1a26-d39c-47bc-acb2-18a1a9585a6e" providerId="AD" clId="Web-{68D9BD71-14A6-494E-B6B1-548AAC4BF764}" dt="2022-04-25T19:54:00.155" v="28"/>
          <ac:spMkLst>
            <pc:docMk/>
            <pc:sldMk cId="2585463210" sldId="286"/>
            <ac:spMk id="4" creationId="{4DDCAEAD-7470-4568-B193-21E8D6A13EAC}"/>
          </ac:spMkLst>
        </pc:spChg>
        <pc:spChg chg="add">
          <ac:chgData name="Harsh Gupta" userId="S::101371646@georgebrown.ca::350e1a26-d39c-47bc-acb2-18a1a9585a6e" providerId="AD" clId="Web-{68D9BD71-14A6-494E-B6B1-548AAC4BF764}" dt="2022-04-25T19:54:00.155" v="28"/>
          <ac:spMkLst>
            <pc:docMk/>
            <pc:sldMk cId="2585463210" sldId="286"/>
            <ac:spMk id="10" creationId="{53B021B3-DE93-4AB7-8A18-CF5F1CED88B8}"/>
          </ac:spMkLst>
        </pc:spChg>
        <pc:spChg chg="add">
          <ac:chgData name="Harsh Gupta" userId="S::101371646@georgebrown.ca::350e1a26-d39c-47bc-acb2-18a1a9585a6e" providerId="AD" clId="Web-{68D9BD71-14A6-494E-B6B1-548AAC4BF764}" dt="2022-04-25T19:54:00.155" v="28"/>
          <ac:spMkLst>
            <pc:docMk/>
            <pc:sldMk cId="2585463210" sldId="286"/>
            <ac:spMk id="12" creationId="{52D502E5-F6B4-4D58-B4AE-FC466FF15EE8}"/>
          </ac:spMkLst>
        </pc:spChg>
        <pc:spChg chg="add">
          <ac:chgData name="Harsh Gupta" userId="S::101371646@georgebrown.ca::350e1a26-d39c-47bc-acb2-18a1a9585a6e" providerId="AD" clId="Web-{68D9BD71-14A6-494E-B6B1-548AAC4BF764}" dt="2022-04-25T19:54:00.155" v="28"/>
          <ac:spMkLst>
            <pc:docMk/>
            <pc:sldMk cId="2585463210" sldId="286"/>
            <ac:spMk id="14" creationId="{9DECDBF4-02B6-4BB4-B65B-B8107AD6A9E8}"/>
          </ac:spMkLst>
        </pc:spChg>
        <pc:graphicFrameChg chg="add">
          <ac:chgData name="Harsh Gupta" userId="S::101371646@georgebrown.ca::350e1a26-d39c-47bc-acb2-18a1a9585a6e" providerId="AD" clId="Web-{68D9BD71-14A6-494E-B6B1-548AAC4BF764}" dt="2022-04-25T19:54:00.155" v="28"/>
          <ac:graphicFrameMkLst>
            <pc:docMk/>
            <pc:sldMk cId="2585463210" sldId="286"/>
            <ac:graphicFrameMk id="6" creationId="{C7D30C9B-798B-DCC5-E520-1EFE76EE2D29}"/>
          </ac:graphicFrameMkLst>
        </pc:graphicFrameChg>
      </pc:sldChg>
      <pc:sldChg chg="addSp delSp modSp mod setBg">
        <pc:chgData name="Harsh Gupta" userId="S::101371646@georgebrown.ca::350e1a26-d39c-47bc-acb2-18a1a9585a6e" providerId="AD" clId="Web-{68D9BD71-14A6-494E-B6B1-548AAC4BF764}" dt="2022-04-25T19:34:40.344" v="14"/>
        <pc:sldMkLst>
          <pc:docMk/>
          <pc:sldMk cId="2285706965" sldId="287"/>
        </pc:sldMkLst>
        <pc:spChg chg="mod">
          <ac:chgData name="Harsh Gupta" userId="S::101371646@georgebrown.ca::350e1a26-d39c-47bc-acb2-18a1a9585a6e" providerId="AD" clId="Web-{68D9BD71-14A6-494E-B6B1-548AAC4BF764}" dt="2022-04-25T19:34:40.344" v="14"/>
          <ac:spMkLst>
            <pc:docMk/>
            <pc:sldMk cId="2285706965" sldId="287"/>
            <ac:spMk id="2" creationId="{70E6D62F-207E-42F1-93A1-6FDA0AF88504}"/>
          </ac:spMkLst>
        </pc:spChg>
        <pc:spChg chg="add del">
          <ac:chgData name="Harsh Gupta" userId="S::101371646@georgebrown.ca::350e1a26-d39c-47bc-acb2-18a1a9585a6e" providerId="AD" clId="Web-{68D9BD71-14A6-494E-B6B1-548AAC4BF764}" dt="2022-04-25T19:34:40.344" v="14"/>
          <ac:spMkLst>
            <pc:docMk/>
            <pc:sldMk cId="2285706965" sldId="287"/>
            <ac:spMk id="3" creationId="{6E1C247E-CA1C-4E77-8150-ABDE98428530}"/>
          </ac:spMkLst>
        </pc:spChg>
        <pc:spChg chg="mod">
          <ac:chgData name="Harsh Gupta" userId="S::101371646@georgebrown.ca::350e1a26-d39c-47bc-acb2-18a1a9585a6e" providerId="AD" clId="Web-{68D9BD71-14A6-494E-B6B1-548AAC4BF764}" dt="2022-04-25T19:34:40.344" v="14"/>
          <ac:spMkLst>
            <pc:docMk/>
            <pc:sldMk cId="2285706965" sldId="287"/>
            <ac:spMk id="4" creationId="{4DDCAEAD-7470-4568-B193-21E8D6A13EAC}"/>
          </ac:spMkLst>
        </pc:spChg>
        <pc:spChg chg="add">
          <ac:chgData name="Harsh Gupta" userId="S::101371646@georgebrown.ca::350e1a26-d39c-47bc-acb2-18a1a9585a6e" providerId="AD" clId="Web-{68D9BD71-14A6-494E-B6B1-548AAC4BF764}" dt="2022-04-25T19:34:40.344" v="14"/>
          <ac:spMkLst>
            <pc:docMk/>
            <pc:sldMk cId="2285706965" sldId="287"/>
            <ac:spMk id="8" creationId="{6E1C247E-CA1C-4E77-8150-ABDE98428530}"/>
          </ac:spMkLst>
        </pc:spChg>
        <pc:spChg chg="add">
          <ac:chgData name="Harsh Gupta" userId="S::101371646@georgebrown.ca::350e1a26-d39c-47bc-acb2-18a1a9585a6e" providerId="AD" clId="Web-{68D9BD71-14A6-494E-B6B1-548AAC4BF764}" dt="2022-04-25T19:34:40.344" v="14"/>
          <ac:spMkLst>
            <pc:docMk/>
            <pc:sldMk cId="2285706965" sldId="287"/>
            <ac:spMk id="9" creationId="{B6D861F1-F386-4A7D-A4BF-3BEB82DEBA86}"/>
          </ac:spMkLst>
        </pc:spChg>
        <pc:spChg chg="add">
          <ac:chgData name="Harsh Gupta" userId="S::101371646@georgebrown.ca::350e1a26-d39c-47bc-acb2-18a1a9585a6e" providerId="AD" clId="Web-{68D9BD71-14A6-494E-B6B1-548AAC4BF764}" dt="2022-04-25T19:34:40.344" v="14"/>
          <ac:spMkLst>
            <pc:docMk/>
            <pc:sldMk cId="2285706965" sldId="287"/>
            <ac:spMk id="11" creationId="{562DFC44-A40C-4573-9230-B3EDB3EC8EEB}"/>
          </ac:spMkLst>
        </pc:spChg>
        <pc:spChg chg="add">
          <ac:chgData name="Harsh Gupta" userId="S::101371646@georgebrown.ca::350e1a26-d39c-47bc-acb2-18a1a9585a6e" providerId="AD" clId="Web-{68D9BD71-14A6-494E-B6B1-548AAC4BF764}" dt="2022-04-25T19:34:40.344" v="14"/>
          <ac:spMkLst>
            <pc:docMk/>
            <pc:sldMk cId="2285706965" sldId="287"/>
            <ac:spMk id="13" creationId="{15589D35-CF9F-4DE9-A792-8571A09E9BC9}"/>
          </ac:spMkLst>
        </pc:spChg>
        <pc:graphicFrameChg chg="add del">
          <ac:chgData name="Harsh Gupta" userId="S::101371646@georgebrown.ca::350e1a26-d39c-47bc-acb2-18a1a9585a6e" providerId="AD" clId="Web-{68D9BD71-14A6-494E-B6B1-548AAC4BF764}" dt="2022-04-25T19:34:40.328" v="13"/>
          <ac:graphicFrameMkLst>
            <pc:docMk/>
            <pc:sldMk cId="2285706965" sldId="287"/>
            <ac:graphicFrameMk id="6" creationId="{57039B12-5561-7D87-F29C-89C7CB6F2875}"/>
          </ac:graphicFrameMkLst>
        </pc:graphicFrameChg>
      </pc:sldChg>
    </pc:docChg>
  </pc:docChgLst>
  <pc:docChgLst>
    <pc:chgData name="Shem Freddy Pereira" userId="S::101359801@georgebrown.ca::742e1d04-11cb-4600-958b-13551401a853" providerId="AD" clId="Web-{7E8772ED-D07C-48F1-BB69-687B2E65D24D}"/>
    <pc:docChg chg="modSld">
      <pc:chgData name="Shem Freddy Pereira" userId="S::101359801@georgebrown.ca::742e1d04-11cb-4600-958b-13551401a853" providerId="AD" clId="Web-{7E8772ED-D07C-48F1-BB69-687B2E65D24D}" dt="2022-04-25T16:48:03.314" v="130" actId="20577"/>
      <pc:docMkLst>
        <pc:docMk/>
      </pc:docMkLst>
      <pc:sldChg chg="modSp">
        <pc:chgData name="Shem Freddy Pereira" userId="S::101359801@georgebrown.ca::742e1d04-11cb-4600-958b-13551401a853" providerId="AD" clId="Web-{7E8772ED-D07C-48F1-BB69-687B2E65D24D}" dt="2022-04-25T16:48:03.314" v="130" actId="20577"/>
        <pc:sldMkLst>
          <pc:docMk/>
          <pc:sldMk cId="1145602555" sldId="288"/>
        </pc:sldMkLst>
        <pc:spChg chg="mod">
          <ac:chgData name="Shem Freddy Pereira" userId="S::101359801@georgebrown.ca::742e1d04-11cb-4600-958b-13551401a853" providerId="AD" clId="Web-{7E8772ED-D07C-48F1-BB69-687B2E65D24D}" dt="2022-04-25T16:48:03.314" v="130" actId="20577"/>
          <ac:spMkLst>
            <pc:docMk/>
            <pc:sldMk cId="1145602555" sldId="288"/>
            <ac:spMk id="3" creationId="{6E1C247E-CA1C-4E77-8150-ABDE98428530}"/>
          </ac:spMkLst>
        </pc:spChg>
      </pc:sldChg>
    </pc:docChg>
  </pc:docChgLst>
  <pc:docChgLst>
    <pc:chgData name="Tina Jacob" userId="S::101354641@georgebrown.ca::85448e6e-8b2f-4757-8198-6fe140fb4a95" providerId="AD" clId="Web-{912B0219-A5C1-8C5D-5A60-7A5B61EE3326}"/>
    <pc:docChg chg="modSld">
      <pc:chgData name="Tina Jacob" userId="S::101354641@georgebrown.ca::85448e6e-8b2f-4757-8198-6fe140fb4a95" providerId="AD" clId="Web-{912B0219-A5C1-8C5D-5A60-7A5B61EE3326}" dt="2022-04-25T20:47:42.229" v="0"/>
      <pc:docMkLst>
        <pc:docMk/>
      </pc:docMkLst>
      <pc:sldChg chg="addSp modSp">
        <pc:chgData name="Tina Jacob" userId="S::101354641@georgebrown.ca::85448e6e-8b2f-4757-8198-6fe140fb4a95" providerId="AD" clId="Web-{912B0219-A5C1-8C5D-5A60-7A5B61EE3326}" dt="2022-04-25T20:47:42.229" v="0"/>
        <pc:sldMkLst>
          <pc:docMk/>
          <pc:sldMk cId="2898429223" sldId="293"/>
        </pc:sldMkLst>
        <pc:graphicFrameChg chg="add mod">
          <ac:chgData name="Tina Jacob" userId="S::101354641@georgebrown.ca::85448e6e-8b2f-4757-8198-6fe140fb4a95" providerId="AD" clId="Web-{912B0219-A5C1-8C5D-5A60-7A5B61EE3326}" dt="2022-04-25T20:47:42.229" v="0"/>
          <ac:graphicFrameMkLst>
            <pc:docMk/>
            <pc:sldMk cId="2898429223" sldId="293"/>
            <ac:graphicFrameMk id="6" creationId="{99A6BB52-8A7D-1C4E-AE60-F8A35EC7B07E}"/>
          </ac:graphicFrameMkLst>
        </pc:graphicFrameChg>
      </pc:sldChg>
    </pc:docChg>
  </pc:docChgLst>
  <pc:docChgLst>
    <pc:chgData name="Robin Manchanda" userId="S::101374905@georgebrown.ca::fc93dfef-3f09-47c9-b3a9-a09e3fa0f4c1" providerId="AD" clId="Web-{37DE97F9-6BAF-4AA1-9441-BC912B09AEC2}"/>
    <pc:docChg chg="addSld delSld">
      <pc:chgData name="Robin Manchanda" userId="S::101374905@georgebrown.ca::fc93dfef-3f09-47c9-b3a9-a09e3fa0f4c1" providerId="AD" clId="Web-{37DE97F9-6BAF-4AA1-9441-BC912B09AEC2}" dt="2022-04-25T21:50:56.293" v="3"/>
      <pc:docMkLst>
        <pc:docMk/>
      </pc:docMkLst>
      <pc:sldChg chg="add del">
        <pc:chgData name="Robin Manchanda" userId="S::101374905@georgebrown.ca::fc93dfef-3f09-47c9-b3a9-a09e3fa0f4c1" providerId="AD" clId="Web-{37DE97F9-6BAF-4AA1-9441-BC912B09AEC2}" dt="2022-04-25T21:50:56.293" v="3"/>
        <pc:sldMkLst>
          <pc:docMk/>
          <pc:sldMk cId="2440326971" sldId="298"/>
        </pc:sldMkLst>
      </pc:sldChg>
      <pc:sldChg chg="add del">
        <pc:chgData name="Robin Manchanda" userId="S::101374905@georgebrown.ca::fc93dfef-3f09-47c9-b3a9-a09e3fa0f4c1" providerId="AD" clId="Web-{37DE97F9-6BAF-4AA1-9441-BC912B09AEC2}" dt="2022-04-25T21:50:54.949" v="2"/>
        <pc:sldMkLst>
          <pc:docMk/>
          <pc:sldMk cId="2557108865" sldId="299"/>
        </pc:sldMkLst>
      </pc:sldChg>
    </pc:docChg>
  </pc:docChgLst>
  <pc:docChgLst>
    <pc:chgData name="Robin Manchanda" userId="S::101374905@georgebrown.ca::fc93dfef-3f09-47c9-b3a9-a09e3fa0f4c1" providerId="AD" clId="Web-{A0185B03-3A33-47E0-9675-060C13CF4F55}"/>
    <pc:docChg chg="modSld">
      <pc:chgData name="Robin Manchanda" userId="S::101374905@georgebrown.ca::fc93dfef-3f09-47c9-b3a9-a09e3fa0f4c1" providerId="AD" clId="Web-{A0185B03-3A33-47E0-9675-060C13CF4F55}" dt="2022-04-25T21:01:59.587" v="19"/>
      <pc:docMkLst>
        <pc:docMk/>
      </pc:docMkLst>
      <pc:sldChg chg="modSp">
        <pc:chgData name="Robin Manchanda" userId="S::101374905@georgebrown.ca::fc93dfef-3f09-47c9-b3a9-a09e3fa0f4c1" providerId="AD" clId="Web-{A0185B03-3A33-47E0-9675-060C13CF4F55}" dt="2022-04-25T21:01:48.868" v="18" actId="14100"/>
        <pc:sldMkLst>
          <pc:docMk/>
          <pc:sldMk cId="2339820672" sldId="291"/>
        </pc:sldMkLst>
        <pc:spChg chg="mod">
          <ac:chgData name="Robin Manchanda" userId="S::101374905@georgebrown.ca::fc93dfef-3f09-47c9-b3a9-a09e3fa0f4c1" providerId="AD" clId="Web-{A0185B03-3A33-47E0-9675-060C13CF4F55}" dt="2022-04-25T21:01:48.868" v="18" actId="14100"/>
          <ac:spMkLst>
            <pc:docMk/>
            <pc:sldMk cId="2339820672" sldId="291"/>
            <ac:spMk id="5" creationId="{CC21D085-4348-099B-63D0-F7FBB5D9D9BF}"/>
          </ac:spMkLst>
        </pc:spChg>
      </pc:sldChg>
      <pc:sldChg chg="addSp delSp modSp mod setBg">
        <pc:chgData name="Robin Manchanda" userId="S::101374905@georgebrown.ca::fc93dfef-3f09-47c9-b3a9-a09e3fa0f4c1" providerId="AD" clId="Web-{A0185B03-3A33-47E0-9675-060C13CF4F55}" dt="2022-04-25T21:01:59.587" v="19"/>
        <pc:sldMkLst>
          <pc:docMk/>
          <pc:sldMk cId="3289320087" sldId="294"/>
        </pc:sldMkLst>
        <pc:spChg chg="mod">
          <ac:chgData name="Robin Manchanda" userId="S::101374905@georgebrown.ca::fc93dfef-3f09-47c9-b3a9-a09e3fa0f4c1" providerId="AD" clId="Web-{A0185B03-3A33-47E0-9675-060C13CF4F55}" dt="2022-04-25T21:01:59.587" v="19"/>
          <ac:spMkLst>
            <pc:docMk/>
            <pc:sldMk cId="3289320087" sldId="294"/>
            <ac:spMk id="2" creationId="{8CBF693B-78CF-ECB8-6DB8-685288A74C24}"/>
          </ac:spMkLst>
        </pc:spChg>
        <pc:spChg chg="mod">
          <ac:chgData name="Robin Manchanda" userId="S::101374905@georgebrown.ca::fc93dfef-3f09-47c9-b3a9-a09e3fa0f4c1" providerId="AD" clId="Web-{A0185B03-3A33-47E0-9675-060C13CF4F55}" dt="2022-04-25T21:01:59.587" v="19"/>
          <ac:spMkLst>
            <pc:docMk/>
            <pc:sldMk cId="3289320087" sldId="294"/>
            <ac:spMk id="3" creationId="{ACA911C4-E3EA-D097-4B6A-D7AAABEC7D4C}"/>
          </ac:spMkLst>
        </pc:spChg>
        <pc:spChg chg="mod ord">
          <ac:chgData name="Robin Manchanda" userId="S::101374905@georgebrown.ca::fc93dfef-3f09-47c9-b3a9-a09e3fa0f4c1" providerId="AD" clId="Web-{A0185B03-3A33-47E0-9675-060C13CF4F55}" dt="2022-04-25T21:01:59.587" v="19"/>
          <ac:spMkLst>
            <pc:docMk/>
            <pc:sldMk cId="3289320087" sldId="294"/>
            <ac:spMk id="4" creationId="{3FED2E7D-7671-A324-DC19-436177476395}"/>
          </ac:spMkLst>
        </pc:spChg>
        <pc:spChg chg="add del">
          <ac:chgData name="Robin Manchanda" userId="S::101374905@georgebrown.ca::fc93dfef-3f09-47c9-b3a9-a09e3fa0f4c1" providerId="AD" clId="Web-{A0185B03-3A33-47E0-9675-060C13CF4F55}" dt="2022-04-25T21:01:59.587" v="19"/>
          <ac:spMkLst>
            <pc:docMk/>
            <pc:sldMk cId="3289320087" sldId="294"/>
            <ac:spMk id="10" creationId="{2C9A9DA9-7DC8-488B-A882-123947B0F3D9}"/>
          </ac:spMkLst>
        </pc:spChg>
        <pc:spChg chg="add del">
          <ac:chgData name="Robin Manchanda" userId="S::101374905@georgebrown.ca::fc93dfef-3f09-47c9-b3a9-a09e3fa0f4c1" providerId="AD" clId="Web-{A0185B03-3A33-47E0-9675-060C13CF4F55}" dt="2022-04-25T21:01:59.587" v="19"/>
          <ac:spMkLst>
            <pc:docMk/>
            <pc:sldMk cId="3289320087" sldId="294"/>
            <ac:spMk id="12" creationId="{57F6BDD4-E066-4008-8011-6CC31AEB4556}"/>
          </ac:spMkLst>
        </pc:spChg>
        <pc:spChg chg="add del">
          <ac:chgData name="Robin Manchanda" userId="S::101374905@georgebrown.ca::fc93dfef-3f09-47c9-b3a9-a09e3fa0f4c1" providerId="AD" clId="Web-{A0185B03-3A33-47E0-9675-060C13CF4F55}" dt="2022-04-25T21:01:59.587" v="19"/>
          <ac:spMkLst>
            <pc:docMk/>
            <pc:sldMk cId="3289320087" sldId="294"/>
            <ac:spMk id="14" creationId="{2711A8FB-68FC-45FC-B01E-38F809E2D439}"/>
          </ac:spMkLst>
        </pc:spChg>
        <pc:spChg chg="add del">
          <ac:chgData name="Robin Manchanda" userId="S::101374905@georgebrown.ca::fc93dfef-3f09-47c9-b3a9-a09e3fa0f4c1" providerId="AD" clId="Web-{A0185B03-3A33-47E0-9675-060C13CF4F55}" dt="2022-04-25T21:01:59.587" v="19"/>
          <ac:spMkLst>
            <pc:docMk/>
            <pc:sldMk cId="3289320087" sldId="294"/>
            <ac:spMk id="16" creationId="{2A865FE3-5FC9-4049-87CF-30019C46C0F5}"/>
          </ac:spMkLst>
        </pc:spChg>
        <pc:spChg chg="add">
          <ac:chgData name="Robin Manchanda" userId="S::101374905@georgebrown.ca::fc93dfef-3f09-47c9-b3a9-a09e3fa0f4c1" providerId="AD" clId="Web-{A0185B03-3A33-47E0-9675-060C13CF4F55}" dt="2022-04-25T21:01:59.587" v="19"/>
          <ac:spMkLst>
            <pc:docMk/>
            <pc:sldMk cId="3289320087" sldId="294"/>
            <ac:spMk id="21" creationId="{8D06CE56-3881-4ADA-8CEF-D18B02C242A3}"/>
          </ac:spMkLst>
        </pc:spChg>
        <pc:spChg chg="add">
          <ac:chgData name="Robin Manchanda" userId="S::101374905@georgebrown.ca::fc93dfef-3f09-47c9-b3a9-a09e3fa0f4c1" providerId="AD" clId="Web-{A0185B03-3A33-47E0-9675-060C13CF4F55}" dt="2022-04-25T21:01:59.587" v="19"/>
          <ac:spMkLst>
            <pc:docMk/>
            <pc:sldMk cId="3289320087" sldId="294"/>
            <ac:spMk id="23" creationId="{79F3C543-62EC-4433-9C93-A2CD8764E9B4}"/>
          </ac:spMkLst>
        </pc:spChg>
        <pc:spChg chg="add">
          <ac:chgData name="Robin Manchanda" userId="S::101374905@georgebrown.ca::fc93dfef-3f09-47c9-b3a9-a09e3fa0f4c1" providerId="AD" clId="Web-{A0185B03-3A33-47E0-9675-060C13CF4F55}" dt="2022-04-25T21:01:59.587" v="19"/>
          <ac:spMkLst>
            <pc:docMk/>
            <pc:sldMk cId="3289320087" sldId="294"/>
            <ac:spMk id="25" creationId="{5DCB5928-DC7D-4612-9922-441966E15627}"/>
          </ac:spMkLst>
        </pc:spChg>
        <pc:spChg chg="add">
          <ac:chgData name="Robin Manchanda" userId="S::101374905@georgebrown.ca::fc93dfef-3f09-47c9-b3a9-a09e3fa0f4c1" providerId="AD" clId="Web-{A0185B03-3A33-47E0-9675-060C13CF4F55}" dt="2022-04-25T21:01:59.587" v="19"/>
          <ac:spMkLst>
            <pc:docMk/>
            <pc:sldMk cId="3289320087" sldId="294"/>
            <ac:spMk id="27" creationId="{682C1161-1736-45EC-99B7-33F3CAE9D517}"/>
          </ac:spMkLst>
        </pc:spChg>
        <pc:spChg chg="add">
          <ac:chgData name="Robin Manchanda" userId="S::101374905@georgebrown.ca::fc93dfef-3f09-47c9-b3a9-a09e3fa0f4c1" providerId="AD" clId="Web-{A0185B03-3A33-47E0-9675-060C13CF4F55}" dt="2022-04-25T21:01:59.587" v="19"/>
          <ac:spMkLst>
            <pc:docMk/>
            <pc:sldMk cId="3289320087" sldId="294"/>
            <ac:spMk id="29" creationId="{84D4DDB8-B68F-45B0-9F62-C4279996F672}"/>
          </ac:spMkLst>
        </pc:spChg>
        <pc:spChg chg="add">
          <ac:chgData name="Robin Manchanda" userId="S::101374905@georgebrown.ca::fc93dfef-3f09-47c9-b3a9-a09e3fa0f4c1" providerId="AD" clId="Web-{A0185B03-3A33-47E0-9675-060C13CF4F55}" dt="2022-04-25T21:01:59.587" v="19"/>
          <ac:spMkLst>
            <pc:docMk/>
            <pc:sldMk cId="3289320087" sldId="294"/>
            <ac:spMk id="31" creationId="{AF2F604E-43BE-4DC3-B983-E071523364F8}"/>
          </ac:spMkLst>
        </pc:spChg>
        <pc:spChg chg="add">
          <ac:chgData name="Robin Manchanda" userId="S::101374905@georgebrown.ca::fc93dfef-3f09-47c9-b3a9-a09e3fa0f4c1" providerId="AD" clId="Web-{A0185B03-3A33-47E0-9675-060C13CF4F55}" dt="2022-04-25T21:01:59.587" v="19"/>
          <ac:spMkLst>
            <pc:docMk/>
            <pc:sldMk cId="3289320087" sldId="294"/>
            <ac:spMk id="33" creationId="{08C9B587-E65E-4B52-B37C-ABEBB6E87928}"/>
          </ac:spMkLst>
        </pc:spChg>
        <pc:picChg chg="add mod">
          <ac:chgData name="Robin Manchanda" userId="S::101374905@georgebrown.ca::fc93dfef-3f09-47c9-b3a9-a09e3fa0f4c1" providerId="AD" clId="Web-{A0185B03-3A33-47E0-9675-060C13CF4F55}" dt="2022-04-25T21:01:59.587" v="19"/>
          <ac:picMkLst>
            <pc:docMk/>
            <pc:sldMk cId="3289320087" sldId="294"/>
            <ac:picMk id="5" creationId="{AC97FDD2-D405-B58B-949E-959DCF0EEB9F}"/>
          </ac:picMkLst>
        </pc:picChg>
      </pc:sldChg>
    </pc:docChg>
  </pc:docChgLst>
  <pc:docChgLst>
    <pc:chgData name="Tina Jacob" userId="85448e6e-8b2f-4757-8198-6fe140fb4a95" providerId="ADAL" clId="{6FA7052D-BC6E-474B-B198-5B306A972885}"/>
    <pc:docChg chg="undo custSel addSld delSld modSld sldOrd">
      <pc:chgData name="Tina Jacob" userId="85448e6e-8b2f-4757-8198-6fe140fb4a95" providerId="ADAL" clId="{6FA7052D-BC6E-474B-B198-5B306A972885}" dt="2022-04-25T21:00:24.270" v="26" actId="1076"/>
      <pc:docMkLst>
        <pc:docMk/>
      </pc:docMkLst>
      <pc:sldChg chg="delSp modSp add del mod setBg delDesignElem">
        <pc:chgData name="Tina Jacob" userId="85448e6e-8b2f-4757-8198-6fe140fb4a95" providerId="ADAL" clId="{6FA7052D-BC6E-474B-B198-5B306A972885}" dt="2022-04-25T20:45:20.343" v="12" actId="47"/>
        <pc:sldMkLst>
          <pc:docMk/>
          <pc:sldMk cId="1718865900" sldId="258"/>
        </pc:sldMkLst>
        <pc:spChg chg="mod">
          <ac:chgData name="Tina Jacob" userId="85448e6e-8b2f-4757-8198-6fe140fb4a95" providerId="ADAL" clId="{6FA7052D-BC6E-474B-B198-5B306A972885}" dt="2022-04-25T20:44:20.032" v="2" actId="1076"/>
          <ac:spMkLst>
            <pc:docMk/>
            <pc:sldMk cId="1718865900" sldId="258"/>
            <ac:spMk id="5" creationId="{9CF0EA2C-A1D9-469D-AA3E-602FCBB48356}"/>
          </ac:spMkLst>
        </pc:spChg>
        <pc:spChg chg="del">
          <ac:chgData name="Tina Jacob" userId="85448e6e-8b2f-4757-8198-6fe140fb4a95" providerId="ADAL" clId="{6FA7052D-BC6E-474B-B198-5B306A972885}" dt="2022-04-25T20:44:05.857" v="1"/>
          <ac:spMkLst>
            <pc:docMk/>
            <pc:sldMk cId="1718865900" sldId="258"/>
            <ac:spMk id="27" creationId="{71A784BF-09DB-448D-99FC-B49DFC6605D5}"/>
          </ac:spMkLst>
        </pc:spChg>
        <pc:spChg chg="del">
          <ac:chgData name="Tina Jacob" userId="85448e6e-8b2f-4757-8198-6fe140fb4a95" providerId="ADAL" clId="{6FA7052D-BC6E-474B-B198-5B306A972885}" dt="2022-04-25T20:44:05.857" v="1"/>
          <ac:spMkLst>
            <pc:docMk/>
            <pc:sldMk cId="1718865900" sldId="258"/>
            <ac:spMk id="29" creationId="{917859B3-4C91-478D-929D-BB6433F90849}"/>
          </ac:spMkLst>
        </pc:spChg>
        <pc:spChg chg="del">
          <ac:chgData name="Tina Jacob" userId="85448e6e-8b2f-4757-8198-6fe140fb4a95" providerId="ADAL" clId="{6FA7052D-BC6E-474B-B198-5B306A972885}" dt="2022-04-25T20:44:05.857" v="1"/>
          <ac:spMkLst>
            <pc:docMk/>
            <pc:sldMk cId="1718865900" sldId="258"/>
            <ac:spMk id="31" creationId="{6283FBD2-A663-469F-855C-06D86E3C1161}"/>
          </ac:spMkLst>
        </pc:spChg>
        <pc:spChg chg="del">
          <ac:chgData name="Tina Jacob" userId="85448e6e-8b2f-4757-8198-6fe140fb4a95" providerId="ADAL" clId="{6FA7052D-BC6E-474B-B198-5B306A972885}" dt="2022-04-25T20:44:05.857" v="1"/>
          <ac:spMkLst>
            <pc:docMk/>
            <pc:sldMk cId="1718865900" sldId="258"/>
            <ac:spMk id="33" creationId="{8A1279FC-7441-4E55-B082-2774E6316482}"/>
          </ac:spMkLst>
        </pc:spChg>
        <pc:picChg chg="mod">
          <ac:chgData name="Tina Jacob" userId="85448e6e-8b2f-4757-8198-6fe140fb4a95" providerId="ADAL" clId="{6FA7052D-BC6E-474B-B198-5B306A972885}" dt="2022-04-25T20:44:35.014" v="5" actId="1076"/>
          <ac:picMkLst>
            <pc:docMk/>
            <pc:sldMk cId="1718865900" sldId="258"/>
            <ac:picMk id="7" creationId="{C20CAEA7-D88B-4E8A-9EDF-E5B8BE9C3797}"/>
          </ac:picMkLst>
        </pc:picChg>
      </pc:sldChg>
      <pc:sldChg chg="modSp mod">
        <pc:chgData name="Tina Jacob" userId="85448e6e-8b2f-4757-8198-6fe140fb4a95" providerId="ADAL" clId="{6FA7052D-BC6E-474B-B198-5B306A972885}" dt="2022-04-25T21:00:24.270" v="26" actId="1076"/>
        <pc:sldMkLst>
          <pc:docMk/>
          <pc:sldMk cId="2884145700" sldId="282"/>
        </pc:sldMkLst>
        <pc:spChg chg="mod">
          <ac:chgData name="Tina Jacob" userId="85448e6e-8b2f-4757-8198-6fe140fb4a95" providerId="ADAL" clId="{6FA7052D-BC6E-474B-B198-5B306A972885}" dt="2022-04-25T21:00:24.270" v="26" actId="1076"/>
          <ac:spMkLst>
            <pc:docMk/>
            <pc:sldMk cId="2884145700" sldId="282"/>
            <ac:spMk id="3" creationId="{6E1C247E-CA1C-4E77-8150-ABDE98428530}"/>
          </ac:spMkLst>
        </pc:spChg>
      </pc:sldChg>
      <pc:sldChg chg="ord">
        <pc:chgData name="Tina Jacob" userId="85448e6e-8b2f-4757-8198-6fe140fb4a95" providerId="ADAL" clId="{6FA7052D-BC6E-474B-B198-5B306A972885}" dt="2022-04-25T20:49:30.824" v="22"/>
        <pc:sldMkLst>
          <pc:docMk/>
          <pc:sldMk cId="239289464" sldId="290"/>
        </pc:sldMkLst>
      </pc:sldChg>
      <pc:sldChg chg="addSp modSp add del mod">
        <pc:chgData name="Tina Jacob" userId="85448e6e-8b2f-4757-8198-6fe140fb4a95" providerId="ADAL" clId="{6FA7052D-BC6E-474B-B198-5B306A972885}" dt="2022-04-25T20:45:17.599" v="11" actId="47"/>
        <pc:sldMkLst>
          <pc:docMk/>
          <pc:sldMk cId="2339820672" sldId="291"/>
        </pc:sldMkLst>
        <pc:spChg chg="add mod">
          <ac:chgData name="Tina Jacob" userId="85448e6e-8b2f-4757-8198-6fe140fb4a95" providerId="ADAL" clId="{6FA7052D-BC6E-474B-B198-5B306A972885}" dt="2022-04-25T20:45:00.617" v="9" actId="1076"/>
          <ac:spMkLst>
            <pc:docMk/>
            <pc:sldMk cId="2339820672" sldId="291"/>
            <ac:spMk id="5" creationId="{CC21D085-4348-099B-63D0-F7FBB5D9D9BF}"/>
          </ac:spMkLst>
        </pc:spChg>
        <pc:picChg chg="add mod">
          <ac:chgData name="Tina Jacob" userId="85448e6e-8b2f-4757-8198-6fe140fb4a95" providerId="ADAL" clId="{6FA7052D-BC6E-474B-B198-5B306A972885}" dt="2022-04-25T20:44:55.578" v="8" actId="1076"/>
          <ac:picMkLst>
            <pc:docMk/>
            <pc:sldMk cId="2339820672" sldId="291"/>
            <ac:picMk id="6" creationId="{DE0B6138-2B65-E518-6007-BBA16A2039A5}"/>
          </ac:picMkLst>
        </pc:picChg>
        <pc:picChg chg="add mod">
          <ac:chgData name="Tina Jacob" userId="85448e6e-8b2f-4757-8198-6fe140fb4a95" providerId="ADAL" clId="{6FA7052D-BC6E-474B-B198-5B306A972885}" dt="2022-04-25T20:44:55.578" v="8" actId="1076"/>
          <ac:picMkLst>
            <pc:docMk/>
            <pc:sldMk cId="2339820672" sldId="291"/>
            <ac:picMk id="7" creationId="{B191A0BC-D8C0-C470-F401-68B112DC68D3}"/>
          </ac:picMkLst>
        </pc:picChg>
        <pc:picChg chg="add mod">
          <ac:chgData name="Tina Jacob" userId="85448e6e-8b2f-4757-8198-6fe140fb4a95" providerId="ADAL" clId="{6FA7052D-BC6E-474B-B198-5B306A972885}" dt="2022-04-25T20:44:55.578" v="8" actId="1076"/>
          <ac:picMkLst>
            <pc:docMk/>
            <pc:sldMk cId="2339820672" sldId="291"/>
            <ac:picMk id="8" creationId="{EEAB6402-E291-D177-7C30-38C0180B5DF8}"/>
          </ac:picMkLst>
        </pc:picChg>
      </pc:sldChg>
      <pc:sldChg chg="addSp delSp modSp mod">
        <pc:chgData name="Tina Jacob" userId="85448e6e-8b2f-4757-8198-6fe140fb4a95" providerId="ADAL" clId="{6FA7052D-BC6E-474B-B198-5B306A972885}" dt="2022-04-25T20:46:00.733" v="15" actId="1076"/>
        <pc:sldMkLst>
          <pc:docMk/>
          <pc:sldMk cId="3640800039" sldId="292"/>
        </pc:sldMkLst>
        <pc:spChg chg="del">
          <ac:chgData name="Tina Jacob" userId="85448e6e-8b2f-4757-8198-6fe140fb4a95" providerId="ADAL" clId="{6FA7052D-BC6E-474B-B198-5B306A972885}" dt="2022-04-25T20:45:57.499" v="13" actId="478"/>
          <ac:spMkLst>
            <pc:docMk/>
            <pc:sldMk cId="3640800039" sldId="292"/>
            <ac:spMk id="3" creationId="{F7736A3C-4B7D-F8D0-C523-950BAAB9834E}"/>
          </ac:spMkLst>
        </pc:spChg>
        <pc:spChg chg="add mod">
          <ac:chgData name="Tina Jacob" userId="85448e6e-8b2f-4757-8198-6fe140fb4a95" providerId="ADAL" clId="{6FA7052D-BC6E-474B-B198-5B306A972885}" dt="2022-04-25T20:46:00.733" v="15" actId="1076"/>
          <ac:spMkLst>
            <pc:docMk/>
            <pc:sldMk cId="3640800039" sldId="292"/>
            <ac:spMk id="5" creationId="{CBCF07F9-E6C7-05DB-CD3E-4A5FDD9351E1}"/>
          </ac:spMkLst>
        </pc:spChg>
      </pc:sldChg>
      <pc:sldChg chg="delSp mod">
        <pc:chgData name="Tina Jacob" userId="85448e6e-8b2f-4757-8198-6fe140fb4a95" providerId="ADAL" clId="{6FA7052D-BC6E-474B-B198-5B306A972885}" dt="2022-04-25T20:47:05.049" v="16" actId="478"/>
        <pc:sldMkLst>
          <pc:docMk/>
          <pc:sldMk cId="2898429223" sldId="293"/>
        </pc:sldMkLst>
        <pc:spChg chg="del">
          <ac:chgData name="Tina Jacob" userId="85448e6e-8b2f-4757-8198-6fe140fb4a95" providerId="ADAL" clId="{6FA7052D-BC6E-474B-B198-5B306A972885}" dt="2022-04-25T20:47:05.049" v="16" actId="478"/>
          <ac:spMkLst>
            <pc:docMk/>
            <pc:sldMk cId="2898429223" sldId="293"/>
            <ac:spMk id="3" creationId="{AFB088A7-C430-EA0A-CD30-FC677DA0FA24}"/>
          </ac:spMkLst>
        </pc:spChg>
      </pc:sldChg>
    </pc:docChg>
  </pc:docChgLst>
  <pc:docChgLst>
    <pc:chgData name="Ziyad El Amrani-Joutey" userId="S::101366815@georgebrown.ca::ccd69fb2-a5c2-47f3-a96c-805dd07a6d8d" providerId="AD" clId="Web-{C40B06D4-BC65-4294-87F4-8F2C28418291}"/>
    <pc:docChg chg="addSld delSld modSld sldOrd">
      <pc:chgData name="Ziyad El Amrani-Joutey" userId="S::101366815@georgebrown.ca::ccd69fb2-a5c2-47f3-a96c-805dd07a6d8d" providerId="AD" clId="Web-{C40B06D4-BC65-4294-87F4-8F2C28418291}" dt="2022-04-25T21:14:30.882" v="18"/>
      <pc:docMkLst>
        <pc:docMk/>
      </pc:docMkLst>
      <pc:sldChg chg="del">
        <pc:chgData name="Ziyad El Amrani-Joutey" userId="S::101366815@georgebrown.ca::ccd69fb2-a5c2-47f3-a96c-805dd07a6d8d" providerId="AD" clId="Web-{C40B06D4-BC65-4294-87F4-8F2C28418291}" dt="2022-04-25T21:14:30.882" v="18"/>
        <pc:sldMkLst>
          <pc:docMk/>
          <pc:sldMk cId="239289464" sldId="290"/>
        </pc:sldMkLst>
      </pc:sldChg>
      <pc:sldChg chg="addSp delSp modSp new mod ord setBg">
        <pc:chgData name="Ziyad El Amrani-Joutey" userId="S::101366815@georgebrown.ca::ccd69fb2-a5c2-47f3-a96c-805dd07a6d8d" providerId="AD" clId="Web-{C40B06D4-BC65-4294-87F4-8F2C28418291}" dt="2022-04-25T21:12:43.537" v="17"/>
        <pc:sldMkLst>
          <pc:docMk/>
          <pc:sldMk cId="1132115517" sldId="297"/>
        </pc:sldMkLst>
        <pc:spChg chg="mod">
          <ac:chgData name="Ziyad El Amrani-Joutey" userId="S::101366815@georgebrown.ca::ccd69fb2-a5c2-47f3-a96c-805dd07a6d8d" providerId="AD" clId="Web-{C40B06D4-BC65-4294-87F4-8F2C28418291}" dt="2022-04-25T21:12:43.537" v="17"/>
          <ac:spMkLst>
            <pc:docMk/>
            <pc:sldMk cId="1132115517" sldId="297"/>
            <ac:spMk id="2" creationId="{30BCE493-7B05-C21E-0EBD-529F7BBD1146}"/>
          </ac:spMkLst>
        </pc:spChg>
        <pc:spChg chg="del">
          <ac:chgData name="Ziyad El Amrani-Joutey" userId="S::101366815@georgebrown.ca::ccd69fb2-a5c2-47f3-a96c-805dd07a6d8d" providerId="AD" clId="Web-{C40B06D4-BC65-4294-87F4-8F2C28418291}" dt="2022-04-25T21:02:08.796" v="11"/>
          <ac:spMkLst>
            <pc:docMk/>
            <pc:sldMk cId="1132115517" sldId="297"/>
            <ac:spMk id="3" creationId="{F0FA03CF-9748-0981-21C1-78B06A6E8084}"/>
          </ac:spMkLst>
        </pc:spChg>
        <pc:spChg chg="mod ord">
          <ac:chgData name="Ziyad El Amrani-Joutey" userId="S::101366815@georgebrown.ca::ccd69fb2-a5c2-47f3-a96c-805dd07a6d8d" providerId="AD" clId="Web-{C40B06D4-BC65-4294-87F4-8F2C28418291}" dt="2022-04-25T21:12:43.537" v="17"/>
          <ac:spMkLst>
            <pc:docMk/>
            <pc:sldMk cId="1132115517" sldId="297"/>
            <ac:spMk id="4" creationId="{ACDFF689-8E35-E83E-9EF1-FFB43F90F8E2}"/>
          </ac:spMkLst>
        </pc:spChg>
        <pc:spChg chg="add">
          <ac:chgData name="Ziyad El Amrani-Joutey" userId="S::101366815@georgebrown.ca::ccd69fb2-a5c2-47f3-a96c-805dd07a6d8d" providerId="AD" clId="Web-{C40B06D4-BC65-4294-87F4-8F2C28418291}" dt="2022-04-25T21:12:43.537" v="17"/>
          <ac:spMkLst>
            <pc:docMk/>
            <pc:sldMk cId="1132115517" sldId="297"/>
            <ac:spMk id="11" creationId="{8D06CE56-3881-4ADA-8CEF-D18B02C242A3}"/>
          </ac:spMkLst>
        </pc:spChg>
        <pc:spChg chg="add">
          <ac:chgData name="Ziyad El Amrani-Joutey" userId="S::101366815@georgebrown.ca::ccd69fb2-a5c2-47f3-a96c-805dd07a6d8d" providerId="AD" clId="Web-{C40B06D4-BC65-4294-87F4-8F2C28418291}" dt="2022-04-25T21:12:43.537" v="17"/>
          <ac:spMkLst>
            <pc:docMk/>
            <pc:sldMk cId="1132115517" sldId="297"/>
            <ac:spMk id="13" creationId="{79F3C543-62EC-4433-9C93-A2CD8764E9B4}"/>
          </ac:spMkLst>
        </pc:spChg>
        <pc:spChg chg="add">
          <ac:chgData name="Ziyad El Amrani-Joutey" userId="S::101366815@georgebrown.ca::ccd69fb2-a5c2-47f3-a96c-805dd07a6d8d" providerId="AD" clId="Web-{C40B06D4-BC65-4294-87F4-8F2C28418291}" dt="2022-04-25T21:12:43.537" v="17"/>
          <ac:spMkLst>
            <pc:docMk/>
            <pc:sldMk cId="1132115517" sldId="297"/>
            <ac:spMk id="15" creationId="{5DCB5928-DC7D-4612-9922-441966E15627}"/>
          </ac:spMkLst>
        </pc:spChg>
        <pc:spChg chg="add">
          <ac:chgData name="Ziyad El Amrani-Joutey" userId="S::101366815@georgebrown.ca::ccd69fb2-a5c2-47f3-a96c-805dd07a6d8d" providerId="AD" clId="Web-{C40B06D4-BC65-4294-87F4-8F2C28418291}" dt="2022-04-25T21:12:43.537" v="17"/>
          <ac:spMkLst>
            <pc:docMk/>
            <pc:sldMk cId="1132115517" sldId="297"/>
            <ac:spMk id="17" creationId="{682C1161-1736-45EC-99B7-33F3CAE9D517}"/>
          </ac:spMkLst>
        </pc:spChg>
        <pc:spChg chg="add">
          <ac:chgData name="Ziyad El Amrani-Joutey" userId="S::101366815@georgebrown.ca::ccd69fb2-a5c2-47f3-a96c-805dd07a6d8d" providerId="AD" clId="Web-{C40B06D4-BC65-4294-87F4-8F2C28418291}" dt="2022-04-25T21:12:43.537" v="17"/>
          <ac:spMkLst>
            <pc:docMk/>
            <pc:sldMk cId="1132115517" sldId="297"/>
            <ac:spMk id="19" creationId="{84D4DDB8-B68F-45B0-9F62-C4279996F672}"/>
          </ac:spMkLst>
        </pc:spChg>
        <pc:spChg chg="add">
          <ac:chgData name="Ziyad El Amrani-Joutey" userId="S::101366815@georgebrown.ca::ccd69fb2-a5c2-47f3-a96c-805dd07a6d8d" providerId="AD" clId="Web-{C40B06D4-BC65-4294-87F4-8F2C28418291}" dt="2022-04-25T21:12:43.537" v="17"/>
          <ac:spMkLst>
            <pc:docMk/>
            <pc:sldMk cId="1132115517" sldId="297"/>
            <ac:spMk id="21" creationId="{AF2F604E-43BE-4DC3-B983-E071523364F8}"/>
          </ac:spMkLst>
        </pc:spChg>
        <pc:spChg chg="add">
          <ac:chgData name="Ziyad El Amrani-Joutey" userId="S::101366815@georgebrown.ca::ccd69fb2-a5c2-47f3-a96c-805dd07a6d8d" providerId="AD" clId="Web-{C40B06D4-BC65-4294-87F4-8F2C28418291}" dt="2022-04-25T21:12:43.537" v="17"/>
          <ac:spMkLst>
            <pc:docMk/>
            <pc:sldMk cId="1132115517" sldId="297"/>
            <ac:spMk id="23" creationId="{08C9B587-E65E-4B52-B37C-ABEBB6E87928}"/>
          </ac:spMkLst>
        </pc:spChg>
        <pc:picChg chg="add del mod">
          <ac:chgData name="Ziyad El Amrani-Joutey" userId="S::101366815@georgebrown.ca::ccd69fb2-a5c2-47f3-a96c-805dd07a6d8d" providerId="AD" clId="Web-{C40B06D4-BC65-4294-87F4-8F2C28418291}" dt="2022-04-25T21:12:36.740" v="14"/>
          <ac:picMkLst>
            <pc:docMk/>
            <pc:sldMk cId="1132115517" sldId="297"/>
            <ac:picMk id="5" creationId="{365F73A0-8E10-CD84-F92D-3E7B807F97F4}"/>
          </ac:picMkLst>
        </pc:picChg>
        <pc:picChg chg="add mod">
          <ac:chgData name="Ziyad El Amrani-Joutey" userId="S::101366815@georgebrown.ca::ccd69fb2-a5c2-47f3-a96c-805dd07a6d8d" providerId="AD" clId="Web-{C40B06D4-BC65-4294-87F4-8F2C28418291}" dt="2022-04-25T21:12:43.537" v="17"/>
          <ac:picMkLst>
            <pc:docMk/>
            <pc:sldMk cId="1132115517" sldId="297"/>
            <ac:picMk id="6" creationId="{50ABF2DC-BF76-6AD7-9446-CCC03B3A139B}"/>
          </ac:picMkLst>
        </pc:picChg>
      </pc:sldChg>
    </pc:docChg>
  </pc:docChgLst>
  <pc:docChgLst>
    <pc:chgData name="Ziyad El Amrani-Joutey" userId="S::101366815@georgebrown.ca::ccd69fb2-a5c2-47f3-a96c-805dd07a6d8d" providerId="AD" clId="Web-{D065CCD0-A78E-4919-A0D9-DEAEBB5411C3}"/>
    <pc:docChg chg="addSld modSld">
      <pc:chgData name="Ziyad El Amrani-Joutey" userId="S::101366815@georgebrown.ca::ccd69fb2-a5c2-47f3-a96c-805dd07a6d8d" providerId="AD" clId="Web-{D065CCD0-A78E-4919-A0D9-DEAEBB5411C3}" dt="2022-04-25T21:50:27.174" v="12"/>
      <pc:docMkLst>
        <pc:docMk/>
      </pc:docMkLst>
      <pc:sldChg chg="addSp delSp modSp new mod setBg">
        <pc:chgData name="Ziyad El Amrani-Joutey" userId="S::101366815@georgebrown.ca::ccd69fb2-a5c2-47f3-a96c-805dd07a6d8d" providerId="AD" clId="Web-{D065CCD0-A78E-4919-A0D9-DEAEBB5411C3}" dt="2022-04-25T21:50:27.174" v="12"/>
        <pc:sldMkLst>
          <pc:docMk/>
          <pc:sldMk cId="1504923684" sldId="300"/>
        </pc:sldMkLst>
        <pc:spChg chg="mod">
          <ac:chgData name="Ziyad El Amrani-Joutey" userId="S::101366815@georgebrown.ca::ccd69fb2-a5c2-47f3-a96c-805dd07a6d8d" providerId="AD" clId="Web-{D065CCD0-A78E-4919-A0D9-DEAEBB5411C3}" dt="2022-04-25T21:50:27.174" v="12"/>
          <ac:spMkLst>
            <pc:docMk/>
            <pc:sldMk cId="1504923684" sldId="300"/>
            <ac:spMk id="2" creationId="{DA5C5D99-866B-EEED-6276-E1AE5AFC3080}"/>
          </ac:spMkLst>
        </pc:spChg>
        <pc:spChg chg="del">
          <ac:chgData name="Ziyad El Amrani-Joutey" userId="S::101366815@georgebrown.ca::ccd69fb2-a5c2-47f3-a96c-805dd07a6d8d" providerId="AD" clId="Web-{D065CCD0-A78E-4919-A0D9-DEAEBB5411C3}" dt="2022-04-25T21:50:16.017" v="5"/>
          <ac:spMkLst>
            <pc:docMk/>
            <pc:sldMk cId="1504923684" sldId="300"/>
            <ac:spMk id="3" creationId="{CC7BE642-928C-4498-B256-553C020994E1}"/>
          </ac:spMkLst>
        </pc:spChg>
        <pc:spChg chg="mod ord">
          <ac:chgData name="Ziyad El Amrani-Joutey" userId="S::101366815@georgebrown.ca::ccd69fb2-a5c2-47f3-a96c-805dd07a6d8d" providerId="AD" clId="Web-{D065CCD0-A78E-4919-A0D9-DEAEBB5411C3}" dt="2022-04-25T21:50:27.174" v="12"/>
          <ac:spMkLst>
            <pc:docMk/>
            <pc:sldMk cId="1504923684" sldId="300"/>
            <ac:spMk id="4" creationId="{54A27D39-2B2A-7E44-032F-8062E5801CAC}"/>
          </ac:spMkLst>
        </pc:spChg>
        <pc:spChg chg="add">
          <ac:chgData name="Ziyad El Amrani-Joutey" userId="S::101366815@georgebrown.ca::ccd69fb2-a5c2-47f3-a96c-805dd07a6d8d" providerId="AD" clId="Web-{D065CCD0-A78E-4919-A0D9-DEAEBB5411C3}" dt="2022-04-25T21:50:27.174" v="12"/>
          <ac:spMkLst>
            <pc:docMk/>
            <pc:sldMk cId="1504923684" sldId="300"/>
            <ac:spMk id="10" creationId="{8D06CE56-3881-4ADA-8CEF-D18B02C242A3}"/>
          </ac:spMkLst>
        </pc:spChg>
        <pc:spChg chg="add">
          <ac:chgData name="Ziyad El Amrani-Joutey" userId="S::101366815@georgebrown.ca::ccd69fb2-a5c2-47f3-a96c-805dd07a6d8d" providerId="AD" clId="Web-{D065CCD0-A78E-4919-A0D9-DEAEBB5411C3}" dt="2022-04-25T21:50:27.174" v="12"/>
          <ac:spMkLst>
            <pc:docMk/>
            <pc:sldMk cId="1504923684" sldId="300"/>
            <ac:spMk id="12" creationId="{79F3C543-62EC-4433-9C93-A2CD8764E9B4}"/>
          </ac:spMkLst>
        </pc:spChg>
        <pc:spChg chg="add">
          <ac:chgData name="Ziyad El Amrani-Joutey" userId="S::101366815@georgebrown.ca::ccd69fb2-a5c2-47f3-a96c-805dd07a6d8d" providerId="AD" clId="Web-{D065CCD0-A78E-4919-A0D9-DEAEBB5411C3}" dt="2022-04-25T21:50:27.174" v="12"/>
          <ac:spMkLst>
            <pc:docMk/>
            <pc:sldMk cId="1504923684" sldId="300"/>
            <ac:spMk id="14" creationId="{5DCB5928-DC7D-4612-9922-441966E15627}"/>
          </ac:spMkLst>
        </pc:spChg>
        <pc:spChg chg="add">
          <ac:chgData name="Ziyad El Amrani-Joutey" userId="S::101366815@georgebrown.ca::ccd69fb2-a5c2-47f3-a96c-805dd07a6d8d" providerId="AD" clId="Web-{D065CCD0-A78E-4919-A0D9-DEAEBB5411C3}" dt="2022-04-25T21:50:27.174" v="12"/>
          <ac:spMkLst>
            <pc:docMk/>
            <pc:sldMk cId="1504923684" sldId="300"/>
            <ac:spMk id="16" creationId="{682C1161-1736-45EC-99B7-33F3CAE9D517}"/>
          </ac:spMkLst>
        </pc:spChg>
        <pc:spChg chg="add">
          <ac:chgData name="Ziyad El Amrani-Joutey" userId="S::101366815@georgebrown.ca::ccd69fb2-a5c2-47f3-a96c-805dd07a6d8d" providerId="AD" clId="Web-{D065CCD0-A78E-4919-A0D9-DEAEBB5411C3}" dt="2022-04-25T21:50:27.174" v="12"/>
          <ac:spMkLst>
            <pc:docMk/>
            <pc:sldMk cId="1504923684" sldId="300"/>
            <ac:spMk id="18" creationId="{84D4DDB8-B68F-45B0-9F62-C4279996F672}"/>
          </ac:spMkLst>
        </pc:spChg>
        <pc:spChg chg="add">
          <ac:chgData name="Ziyad El Amrani-Joutey" userId="S::101366815@georgebrown.ca::ccd69fb2-a5c2-47f3-a96c-805dd07a6d8d" providerId="AD" clId="Web-{D065CCD0-A78E-4919-A0D9-DEAEBB5411C3}" dt="2022-04-25T21:50:27.174" v="12"/>
          <ac:spMkLst>
            <pc:docMk/>
            <pc:sldMk cId="1504923684" sldId="300"/>
            <ac:spMk id="20" creationId="{AF2F604E-43BE-4DC3-B983-E071523364F8}"/>
          </ac:spMkLst>
        </pc:spChg>
        <pc:spChg chg="add">
          <ac:chgData name="Ziyad El Amrani-Joutey" userId="S::101366815@georgebrown.ca::ccd69fb2-a5c2-47f3-a96c-805dd07a6d8d" providerId="AD" clId="Web-{D065CCD0-A78E-4919-A0D9-DEAEBB5411C3}" dt="2022-04-25T21:50:27.174" v="12"/>
          <ac:spMkLst>
            <pc:docMk/>
            <pc:sldMk cId="1504923684" sldId="300"/>
            <ac:spMk id="22" creationId="{08C9B587-E65E-4B52-B37C-ABEBB6E87928}"/>
          </ac:spMkLst>
        </pc:spChg>
        <pc:picChg chg="add mod">
          <ac:chgData name="Ziyad El Amrani-Joutey" userId="S::101366815@georgebrown.ca::ccd69fb2-a5c2-47f3-a96c-805dd07a6d8d" providerId="AD" clId="Web-{D065CCD0-A78E-4919-A0D9-DEAEBB5411C3}" dt="2022-04-25T21:50:27.174" v="12"/>
          <ac:picMkLst>
            <pc:docMk/>
            <pc:sldMk cId="1504923684" sldId="300"/>
            <ac:picMk id="5" creationId="{628A40BA-7E17-A68E-58F4-6D05EA270C09}"/>
          </ac:picMkLst>
        </pc:picChg>
      </pc:sldChg>
    </pc:docChg>
  </pc:docChgLst>
  <pc:docChgLst>
    <pc:chgData name="Robin Manchanda" userId="S::101374905@georgebrown.ca::fc93dfef-3f09-47c9-b3a9-a09e3fa0f4c1" providerId="AD" clId="Web-{A411C2F2-E4E4-470C-B07A-44F5A79BB309}"/>
    <pc:docChg chg="addSld sldOrd">
      <pc:chgData name="Robin Manchanda" userId="S::101374905@georgebrown.ca::fc93dfef-3f09-47c9-b3a9-a09e3fa0f4c1" providerId="AD" clId="Web-{A411C2F2-E4E4-470C-B07A-44F5A79BB309}" dt="2022-04-25T18:56:58.945" v="1"/>
      <pc:docMkLst>
        <pc:docMk/>
      </pc:docMkLst>
      <pc:sldChg chg="new ord">
        <pc:chgData name="Robin Manchanda" userId="S::101374905@georgebrown.ca::fc93dfef-3f09-47c9-b3a9-a09e3fa0f4c1" providerId="AD" clId="Web-{A411C2F2-E4E4-470C-B07A-44F5A79BB309}" dt="2022-04-25T18:56:58.945" v="1"/>
        <pc:sldMkLst>
          <pc:docMk/>
          <pc:sldMk cId="2339820672" sldId="291"/>
        </pc:sldMkLst>
      </pc:sldChg>
    </pc:docChg>
  </pc:docChgLst>
</pc:chgInfo>
</file>

<file path=ppt/diagrams/_rels/data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rawing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2359AA-E577-4B80-A6AD-033A798F7503}" type="doc">
      <dgm:prSet loTypeId="urn:microsoft.com/office/officeart/2005/8/layout/list1" loCatId="list" qsTypeId="urn:microsoft.com/office/officeart/2005/8/quickstyle/simple1" qsCatId="simple" csTypeId="urn:microsoft.com/office/officeart/2005/8/colors/colorful5" csCatId="colorful"/>
      <dgm:spPr/>
      <dgm:t>
        <a:bodyPr/>
        <a:lstStyle/>
        <a:p>
          <a:endParaRPr lang="en-US"/>
        </a:p>
      </dgm:t>
    </dgm:pt>
    <dgm:pt modelId="{4BD42C21-A687-495D-9C27-C3F95C9DFF8B}">
      <dgm:prSet/>
      <dgm:spPr/>
      <dgm:t>
        <a:bodyPr/>
        <a:lstStyle/>
        <a:p>
          <a:r>
            <a:rPr lang="en-IN"/>
            <a:t>Introduction</a:t>
          </a:r>
          <a:endParaRPr lang="en-US"/>
        </a:p>
      </dgm:t>
    </dgm:pt>
    <dgm:pt modelId="{BF89F29C-7F4A-41E6-8392-C8C48AA3CCD9}" type="parTrans" cxnId="{7F15EAB1-D812-443A-84C5-979590279B93}">
      <dgm:prSet/>
      <dgm:spPr/>
      <dgm:t>
        <a:bodyPr/>
        <a:lstStyle/>
        <a:p>
          <a:endParaRPr lang="en-US"/>
        </a:p>
      </dgm:t>
    </dgm:pt>
    <dgm:pt modelId="{8DE6D98F-7DEA-42EB-8B71-31F4BC6375CC}" type="sibTrans" cxnId="{7F15EAB1-D812-443A-84C5-979590279B93}">
      <dgm:prSet/>
      <dgm:spPr/>
      <dgm:t>
        <a:bodyPr/>
        <a:lstStyle/>
        <a:p>
          <a:endParaRPr lang="en-US"/>
        </a:p>
      </dgm:t>
    </dgm:pt>
    <dgm:pt modelId="{45946CB5-A764-4922-902F-128E897F1093}">
      <dgm:prSet/>
      <dgm:spPr/>
      <dgm:t>
        <a:bodyPr/>
        <a:lstStyle/>
        <a:p>
          <a:r>
            <a:rPr lang="en-IN"/>
            <a:t>Business needs and desired outcomes</a:t>
          </a:r>
          <a:endParaRPr lang="en-US"/>
        </a:p>
      </dgm:t>
    </dgm:pt>
    <dgm:pt modelId="{DC662F48-A68C-4FB6-AD51-7600DC9E70D0}" type="parTrans" cxnId="{DE1BD0ED-0C5E-44D8-99C0-E0D80DA8D508}">
      <dgm:prSet/>
      <dgm:spPr/>
      <dgm:t>
        <a:bodyPr/>
        <a:lstStyle/>
        <a:p>
          <a:endParaRPr lang="en-US"/>
        </a:p>
      </dgm:t>
    </dgm:pt>
    <dgm:pt modelId="{D807C08B-1A75-480E-9200-6E8C65ABA454}" type="sibTrans" cxnId="{DE1BD0ED-0C5E-44D8-99C0-E0D80DA8D508}">
      <dgm:prSet/>
      <dgm:spPr/>
      <dgm:t>
        <a:bodyPr/>
        <a:lstStyle/>
        <a:p>
          <a:endParaRPr lang="en-US"/>
        </a:p>
      </dgm:t>
    </dgm:pt>
    <dgm:pt modelId="{C14E5230-003D-4DCF-B0D4-BE31F8B8DEF8}">
      <dgm:prSet/>
      <dgm:spPr/>
      <dgm:t>
        <a:bodyPr/>
        <a:lstStyle/>
        <a:p>
          <a:r>
            <a:rPr lang="en-IN"/>
            <a:t>Background Information</a:t>
          </a:r>
          <a:endParaRPr lang="en-US"/>
        </a:p>
      </dgm:t>
    </dgm:pt>
    <dgm:pt modelId="{8AB7225C-441E-4214-A199-B21D7CB089C1}" type="parTrans" cxnId="{3551C52A-1919-4040-BB0A-0AF6E55B7A1F}">
      <dgm:prSet/>
      <dgm:spPr/>
      <dgm:t>
        <a:bodyPr/>
        <a:lstStyle/>
        <a:p>
          <a:endParaRPr lang="en-US"/>
        </a:p>
      </dgm:t>
    </dgm:pt>
    <dgm:pt modelId="{047FA094-2BC4-4E39-8E7F-A3F21CD267EA}" type="sibTrans" cxnId="{3551C52A-1919-4040-BB0A-0AF6E55B7A1F}">
      <dgm:prSet/>
      <dgm:spPr/>
      <dgm:t>
        <a:bodyPr/>
        <a:lstStyle/>
        <a:p>
          <a:endParaRPr lang="en-US"/>
        </a:p>
      </dgm:t>
    </dgm:pt>
    <dgm:pt modelId="{5F585793-6D90-4198-AEFD-F5BBB721051B}">
      <dgm:prSet/>
      <dgm:spPr/>
      <dgm:t>
        <a:bodyPr/>
        <a:lstStyle/>
        <a:p>
          <a:r>
            <a:rPr lang="en-IN"/>
            <a:t>Business Need</a:t>
          </a:r>
          <a:endParaRPr lang="en-US"/>
        </a:p>
      </dgm:t>
    </dgm:pt>
    <dgm:pt modelId="{CB40550F-F321-4D07-A8FA-17CA414F6697}" type="parTrans" cxnId="{B6CC13CF-C314-43D5-AA8A-AA92490E499D}">
      <dgm:prSet/>
      <dgm:spPr/>
      <dgm:t>
        <a:bodyPr/>
        <a:lstStyle/>
        <a:p>
          <a:endParaRPr lang="en-US"/>
        </a:p>
      </dgm:t>
    </dgm:pt>
    <dgm:pt modelId="{1A8D560A-C2A8-4276-BB2A-667C1AD64BD8}" type="sibTrans" cxnId="{B6CC13CF-C314-43D5-AA8A-AA92490E499D}">
      <dgm:prSet/>
      <dgm:spPr/>
      <dgm:t>
        <a:bodyPr/>
        <a:lstStyle/>
        <a:p>
          <a:endParaRPr lang="en-US"/>
        </a:p>
      </dgm:t>
    </dgm:pt>
    <dgm:pt modelId="{51B48245-7D00-4D2A-A168-A576420349D4}">
      <dgm:prSet/>
      <dgm:spPr/>
      <dgm:t>
        <a:bodyPr/>
        <a:lstStyle/>
        <a:p>
          <a:r>
            <a:rPr lang="en-IN"/>
            <a:t>Project Definition</a:t>
          </a:r>
          <a:endParaRPr lang="en-US"/>
        </a:p>
      </dgm:t>
    </dgm:pt>
    <dgm:pt modelId="{4D8D6E94-8B76-4C04-B8E6-EC43618998E5}" type="parTrans" cxnId="{7EA9AF0C-1DDC-4F7D-ABE1-E493039335B2}">
      <dgm:prSet/>
      <dgm:spPr/>
      <dgm:t>
        <a:bodyPr/>
        <a:lstStyle/>
        <a:p>
          <a:endParaRPr lang="en-US"/>
        </a:p>
      </dgm:t>
    </dgm:pt>
    <dgm:pt modelId="{EA4C0027-8ECB-48D5-B8DE-B0B72294E0CE}" type="sibTrans" cxnId="{7EA9AF0C-1DDC-4F7D-ABE1-E493039335B2}">
      <dgm:prSet/>
      <dgm:spPr/>
      <dgm:t>
        <a:bodyPr/>
        <a:lstStyle/>
        <a:p>
          <a:endParaRPr lang="en-US"/>
        </a:p>
      </dgm:t>
    </dgm:pt>
    <dgm:pt modelId="{B0E180EA-D76E-47A7-83FC-1A20F7D7E7E7}">
      <dgm:prSet/>
      <dgm:spPr/>
      <dgm:t>
        <a:bodyPr/>
        <a:lstStyle/>
        <a:p>
          <a:r>
            <a:rPr lang="en-IN"/>
            <a:t>Implementation details </a:t>
          </a:r>
          <a:endParaRPr lang="en-US"/>
        </a:p>
      </dgm:t>
    </dgm:pt>
    <dgm:pt modelId="{95547218-DCBC-4DD1-9698-8D8734163FC0}" type="parTrans" cxnId="{3CD4A035-1AE8-4051-B342-B3E5D0245D70}">
      <dgm:prSet/>
      <dgm:spPr/>
      <dgm:t>
        <a:bodyPr/>
        <a:lstStyle/>
        <a:p>
          <a:endParaRPr lang="en-US"/>
        </a:p>
      </dgm:t>
    </dgm:pt>
    <dgm:pt modelId="{1F2020B7-1412-4270-922B-4022395872B5}" type="sibTrans" cxnId="{3CD4A035-1AE8-4051-B342-B3E5D0245D70}">
      <dgm:prSet/>
      <dgm:spPr/>
      <dgm:t>
        <a:bodyPr/>
        <a:lstStyle/>
        <a:p>
          <a:endParaRPr lang="en-US"/>
        </a:p>
      </dgm:t>
    </dgm:pt>
    <dgm:pt modelId="{5CB7FAFF-04F4-4F25-94DB-DF3EB70C968B}">
      <dgm:prSet/>
      <dgm:spPr/>
      <dgm:t>
        <a:bodyPr/>
        <a:lstStyle/>
        <a:p>
          <a:r>
            <a:rPr lang="en-IN"/>
            <a:t>Preliminary Options Analysis</a:t>
          </a:r>
          <a:endParaRPr lang="en-US"/>
        </a:p>
      </dgm:t>
    </dgm:pt>
    <dgm:pt modelId="{F5E1A3C3-1AFF-48C4-999B-B2241BF00361}" type="parTrans" cxnId="{D6540C61-09A3-416A-BE32-ABB098EF61BA}">
      <dgm:prSet/>
      <dgm:spPr/>
      <dgm:t>
        <a:bodyPr/>
        <a:lstStyle/>
        <a:p>
          <a:endParaRPr lang="en-US"/>
        </a:p>
      </dgm:t>
    </dgm:pt>
    <dgm:pt modelId="{3766FEEA-B25A-4514-AEF2-2C51B3DCF44A}" type="sibTrans" cxnId="{D6540C61-09A3-416A-BE32-ABB098EF61BA}">
      <dgm:prSet/>
      <dgm:spPr/>
      <dgm:t>
        <a:bodyPr/>
        <a:lstStyle/>
        <a:p>
          <a:endParaRPr lang="en-US"/>
        </a:p>
      </dgm:t>
    </dgm:pt>
    <dgm:pt modelId="{1B1D7B5D-708D-4C83-B134-F9CAF1DE95D4}">
      <dgm:prSet/>
      <dgm:spPr/>
      <dgm:t>
        <a:bodyPr/>
        <a:lstStyle/>
        <a:p>
          <a:r>
            <a:rPr lang="en-IN"/>
            <a:t>Financial Analysis</a:t>
          </a:r>
          <a:endParaRPr lang="en-US"/>
        </a:p>
      </dgm:t>
    </dgm:pt>
    <dgm:pt modelId="{2E891CD3-A76E-4DF6-937B-E229C6403DB5}" type="parTrans" cxnId="{A4EFDE65-BA55-4E2F-9F85-CF25286379D9}">
      <dgm:prSet/>
      <dgm:spPr/>
      <dgm:t>
        <a:bodyPr/>
        <a:lstStyle/>
        <a:p>
          <a:endParaRPr lang="en-US"/>
        </a:p>
      </dgm:t>
    </dgm:pt>
    <dgm:pt modelId="{8FC8CFD3-E3A5-4B91-A32B-B0521AD56166}" type="sibTrans" cxnId="{A4EFDE65-BA55-4E2F-9F85-CF25286379D9}">
      <dgm:prSet/>
      <dgm:spPr/>
      <dgm:t>
        <a:bodyPr/>
        <a:lstStyle/>
        <a:p>
          <a:endParaRPr lang="en-US"/>
        </a:p>
      </dgm:t>
    </dgm:pt>
    <dgm:pt modelId="{A5071E4D-B2A1-4401-B7DC-E6A19F6C24B7}">
      <dgm:prSet/>
      <dgm:spPr/>
      <dgm:t>
        <a:bodyPr/>
        <a:lstStyle/>
        <a:p>
          <a:r>
            <a:rPr lang="en-IN"/>
            <a:t>Resources Required</a:t>
          </a:r>
          <a:endParaRPr lang="en-US"/>
        </a:p>
      </dgm:t>
    </dgm:pt>
    <dgm:pt modelId="{1F592A1D-0C2D-46B9-B6E2-FE7F9F3585F4}" type="parTrans" cxnId="{F6FA2DF5-3771-4B99-B40F-DCB72E64D919}">
      <dgm:prSet/>
      <dgm:spPr/>
      <dgm:t>
        <a:bodyPr/>
        <a:lstStyle/>
        <a:p>
          <a:endParaRPr lang="en-US"/>
        </a:p>
      </dgm:t>
    </dgm:pt>
    <dgm:pt modelId="{EAEC6787-2771-4455-B76A-E13CF9575AD4}" type="sibTrans" cxnId="{F6FA2DF5-3771-4B99-B40F-DCB72E64D919}">
      <dgm:prSet/>
      <dgm:spPr/>
      <dgm:t>
        <a:bodyPr/>
        <a:lstStyle/>
        <a:p>
          <a:endParaRPr lang="en-US"/>
        </a:p>
      </dgm:t>
    </dgm:pt>
    <dgm:pt modelId="{A20541CC-7CE2-4CAF-BEE7-620E88024D06}">
      <dgm:prSet/>
      <dgm:spPr/>
      <dgm:t>
        <a:bodyPr/>
        <a:lstStyle/>
        <a:p>
          <a:r>
            <a:rPr lang="en-IN"/>
            <a:t>Justification and Recommendation</a:t>
          </a:r>
          <a:endParaRPr lang="en-US"/>
        </a:p>
      </dgm:t>
    </dgm:pt>
    <dgm:pt modelId="{9A34AC59-3D3C-451E-B8F5-A5CE06BAC434}" type="parTrans" cxnId="{6D5EC899-3C9F-413E-822F-2EA800B4592C}">
      <dgm:prSet/>
      <dgm:spPr/>
      <dgm:t>
        <a:bodyPr/>
        <a:lstStyle/>
        <a:p>
          <a:endParaRPr lang="en-US"/>
        </a:p>
      </dgm:t>
    </dgm:pt>
    <dgm:pt modelId="{2614E22A-2099-4EFC-B03A-0D482B15C8A9}" type="sibTrans" cxnId="{6D5EC899-3C9F-413E-822F-2EA800B4592C}">
      <dgm:prSet/>
      <dgm:spPr/>
      <dgm:t>
        <a:bodyPr/>
        <a:lstStyle/>
        <a:p>
          <a:endParaRPr lang="en-US"/>
        </a:p>
      </dgm:t>
    </dgm:pt>
    <dgm:pt modelId="{97697630-BE83-4AD0-9484-6F2F1E5880EA}">
      <dgm:prSet/>
      <dgm:spPr/>
      <dgm:t>
        <a:bodyPr/>
        <a:lstStyle/>
        <a:p>
          <a:r>
            <a:rPr lang="en-IN"/>
            <a:t>Benefits/Risks</a:t>
          </a:r>
          <a:endParaRPr lang="en-US"/>
        </a:p>
      </dgm:t>
    </dgm:pt>
    <dgm:pt modelId="{1C6EE35E-A14C-414A-B479-DD4BBF0470E2}" type="parTrans" cxnId="{41022303-1761-496B-88DC-5E89BFBF19C7}">
      <dgm:prSet/>
      <dgm:spPr/>
      <dgm:t>
        <a:bodyPr/>
        <a:lstStyle/>
        <a:p>
          <a:endParaRPr lang="en-US"/>
        </a:p>
      </dgm:t>
    </dgm:pt>
    <dgm:pt modelId="{4AAC75E3-911E-4E0D-8E14-757D4271E60B}" type="sibTrans" cxnId="{41022303-1761-496B-88DC-5E89BFBF19C7}">
      <dgm:prSet/>
      <dgm:spPr/>
      <dgm:t>
        <a:bodyPr/>
        <a:lstStyle/>
        <a:p>
          <a:endParaRPr lang="en-US"/>
        </a:p>
      </dgm:t>
    </dgm:pt>
    <dgm:pt modelId="{42F8D9E4-3785-47CF-B266-EDA047059E51}">
      <dgm:prSet/>
      <dgm:spPr/>
      <dgm:t>
        <a:bodyPr/>
        <a:lstStyle/>
        <a:p>
          <a:r>
            <a:rPr lang="en-IN"/>
            <a:t>Implementation plan</a:t>
          </a:r>
          <a:endParaRPr lang="en-US"/>
        </a:p>
      </dgm:t>
    </dgm:pt>
    <dgm:pt modelId="{0FFA945C-DA8D-437C-A9C1-D3A21766E721}" type="parTrans" cxnId="{CFCC47D5-9731-4BE5-B025-469929DEF6B9}">
      <dgm:prSet/>
      <dgm:spPr/>
      <dgm:t>
        <a:bodyPr/>
        <a:lstStyle/>
        <a:p>
          <a:endParaRPr lang="en-US"/>
        </a:p>
      </dgm:t>
    </dgm:pt>
    <dgm:pt modelId="{607750E0-4E8A-485B-97B9-EF2B0A0D2B24}" type="sibTrans" cxnId="{CFCC47D5-9731-4BE5-B025-469929DEF6B9}">
      <dgm:prSet/>
      <dgm:spPr/>
      <dgm:t>
        <a:bodyPr/>
        <a:lstStyle/>
        <a:p>
          <a:endParaRPr lang="en-US"/>
        </a:p>
      </dgm:t>
    </dgm:pt>
    <dgm:pt modelId="{448DEDFA-0014-4213-BD8C-593940EC4D72}">
      <dgm:prSet/>
      <dgm:spPr/>
      <dgm:t>
        <a:bodyPr/>
        <a:lstStyle/>
        <a:p>
          <a:r>
            <a:rPr lang="en-IN"/>
            <a:t>Authorizations</a:t>
          </a:r>
          <a:endParaRPr lang="en-US"/>
        </a:p>
      </dgm:t>
    </dgm:pt>
    <dgm:pt modelId="{F34438CE-8795-4CA5-8E59-7E482ED0E7CD}" type="parTrans" cxnId="{DF2E0D63-57ED-47DD-87FD-EC289E791559}">
      <dgm:prSet/>
      <dgm:spPr/>
      <dgm:t>
        <a:bodyPr/>
        <a:lstStyle/>
        <a:p>
          <a:endParaRPr lang="en-US"/>
        </a:p>
      </dgm:t>
    </dgm:pt>
    <dgm:pt modelId="{0AA28CFA-C386-45BB-8447-53FD034466AA}" type="sibTrans" cxnId="{DF2E0D63-57ED-47DD-87FD-EC289E791559}">
      <dgm:prSet/>
      <dgm:spPr/>
      <dgm:t>
        <a:bodyPr/>
        <a:lstStyle/>
        <a:p>
          <a:endParaRPr lang="en-US"/>
        </a:p>
      </dgm:t>
    </dgm:pt>
    <dgm:pt modelId="{9B2B79C7-C8D6-4555-A9C8-C27D7A0574C2}">
      <dgm:prSet/>
      <dgm:spPr/>
      <dgm:t>
        <a:bodyPr/>
        <a:lstStyle/>
        <a:p>
          <a:r>
            <a:rPr lang="en-IN"/>
            <a:t>Conclusion – Future Growth</a:t>
          </a:r>
          <a:endParaRPr lang="en-US"/>
        </a:p>
      </dgm:t>
    </dgm:pt>
    <dgm:pt modelId="{2640E66A-131B-4153-9076-3B3A948F8D7A}" type="parTrans" cxnId="{7EC1FADC-3ACF-4DCD-8580-C067ED570E1E}">
      <dgm:prSet/>
      <dgm:spPr/>
      <dgm:t>
        <a:bodyPr/>
        <a:lstStyle/>
        <a:p>
          <a:endParaRPr lang="en-US"/>
        </a:p>
      </dgm:t>
    </dgm:pt>
    <dgm:pt modelId="{3189E74A-B723-430D-AAAD-089834AE91EF}" type="sibTrans" cxnId="{7EC1FADC-3ACF-4DCD-8580-C067ED570E1E}">
      <dgm:prSet/>
      <dgm:spPr/>
      <dgm:t>
        <a:bodyPr/>
        <a:lstStyle/>
        <a:p>
          <a:endParaRPr lang="en-US"/>
        </a:p>
      </dgm:t>
    </dgm:pt>
    <dgm:pt modelId="{16F3FB29-AA11-4339-AA76-E3F1A66D8524}">
      <dgm:prSet/>
      <dgm:spPr/>
      <dgm:t>
        <a:bodyPr/>
        <a:lstStyle/>
        <a:p>
          <a:r>
            <a:rPr lang="en-IN"/>
            <a:t>Business Model Canvas</a:t>
          </a:r>
          <a:endParaRPr lang="en-US"/>
        </a:p>
      </dgm:t>
    </dgm:pt>
    <dgm:pt modelId="{BA459FF4-8D34-49C0-972A-66E4A8B9A7F9}" type="parTrans" cxnId="{1BD6F746-BE12-4333-B2EA-A06645E6FD4D}">
      <dgm:prSet/>
      <dgm:spPr/>
      <dgm:t>
        <a:bodyPr/>
        <a:lstStyle/>
        <a:p>
          <a:endParaRPr lang="en-US"/>
        </a:p>
      </dgm:t>
    </dgm:pt>
    <dgm:pt modelId="{892D41E8-6B4D-4D64-97A2-D0A4C2F0D94C}" type="sibTrans" cxnId="{1BD6F746-BE12-4333-B2EA-A06645E6FD4D}">
      <dgm:prSet/>
      <dgm:spPr/>
      <dgm:t>
        <a:bodyPr/>
        <a:lstStyle/>
        <a:p>
          <a:endParaRPr lang="en-US"/>
        </a:p>
      </dgm:t>
    </dgm:pt>
    <dgm:pt modelId="{90173A78-50BB-4F6D-90FA-10F84505D991}" type="pres">
      <dgm:prSet presAssocID="{CB2359AA-E577-4B80-A6AD-033A798F7503}" presName="linear" presStyleCnt="0">
        <dgm:presLayoutVars>
          <dgm:dir/>
          <dgm:animLvl val="lvl"/>
          <dgm:resizeHandles val="exact"/>
        </dgm:presLayoutVars>
      </dgm:prSet>
      <dgm:spPr/>
    </dgm:pt>
    <dgm:pt modelId="{187A3D9D-35F0-4E19-8225-BCFF93039066}" type="pres">
      <dgm:prSet presAssocID="{4BD42C21-A687-495D-9C27-C3F95C9DFF8B}" presName="parentLin" presStyleCnt="0"/>
      <dgm:spPr/>
    </dgm:pt>
    <dgm:pt modelId="{95C5703E-C15B-4B07-AE65-8CE73DE6C645}" type="pres">
      <dgm:prSet presAssocID="{4BD42C21-A687-495D-9C27-C3F95C9DFF8B}" presName="parentLeftMargin" presStyleLbl="node1" presStyleIdx="0" presStyleCnt="9"/>
      <dgm:spPr/>
    </dgm:pt>
    <dgm:pt modelId="{AA0356DD-9CEB-49E4-A959-86C01A399B28}" type="pres">
      <dgm:prSet presAssocID="{4BD42C21-A687-495D-9C27-C3F95C9DFF8B}" presName="parentText" presStyleLbl="node1" presStyleIdx="0" presStyleCnt="9">
        <dgm:presLayoutVars>
          <dgm:chMax val="0"/>
          <dgm:bulletEnabled val="1"/>
        </dgm:presLayoutVars>
      </dgm:prSet>
      <dgm:spPr/>
    </dgm:pt>
    <dgm:pt modelId="{99D13599-6A81-445C-AF8F-CD132845EBC6}" type="pres">
      <dgm:prSet presAssocID="{4BD42C21-A687-495D-9C27-C3F95C9DFF8B}" presName="negativeSpace" presStyleCnt="0"/>
      <dgm:spPr/>
    </dgm:pt>
    <dgm:pt modelId="{CF3F179C-5ED1-4416-B510-BE47C4110D07}" type="pres">
      <dgm:prSet presAssocID="{4BD42C21-A687-495D-9C27-C3F95C9DFF8B}" presName="childText" presStyleLbl="conFgAcc1" presStyleIdx="0" presStyleCnt="9">
        <dgm:presLayoutVars>
          <dgm:bulletEnabled val="1"/>
        </dgm:presLayoutVars>
      </dgm:prSet>
      <dgm:spPr/>
    </dgm:pt>
    <dgm:pt modelId="{90909132-37D5-4925-84B9-4DB2568A99D8}" type="pres">
      <dgm:prSet presAssocID="{8DE6D98F-7DEA-42EB-8B71-31F4BC6375CC}" presName="spaceBetweenRectangles" presStyleCnt="0"/>
      <dgm:spPr/>
    </dgm:pt>
    <dgm:pt modelId="{A474BD81-6FAE-4FAE-A119-ADB48D581159}" type="pres">
      <dgm:prSet presAssocID="{45946CB5-A764-4922-902F-128E897F1093}" presName="parentLin" presStyleCnt="0"/>
      <dgm:spPr/>
    </dgm:pt>
    <dgm:pt modelId="{9BE1D234-DD9C-48CA-BABD-398D68CFEE43}" type="pres">
      <dgm:prSet presAssocID="{45946CB5-A764-4922-902F-128E897F1093}" presName="parentLeftMargin" presStyleLbl="node1" presStyleIdx="0" presStyleCnt="9"/>
      <dgm:spPr/>
    </dgm:pt>
    <dgm:pt modelId="{3EB37B35-C588-4CA3-9422-82630F29B905}" type="pres">
      <dgm:prSet presAssocID="{45946CB5-A764-4922-902F-128E897F1093}" presName="parentText" presStyleLbl="node1" presStyleIdx="1" presStyleCnt="9">
        <dgm:presLayoutVars>
          <dgm:chMax val="0"/>
          <dgm:bulletEnabled val="1"/>
        </dgm:presLayoutVars>
      </dgm:prSet>
      <dgm:spPr/>
    </dgm:pt>
    <dgm:pt modelId="{B9A34AD3-27A0-44A0-829D-06236A58FF8C}" type="pres">
      <dgm:prSet presAssocID="{45946CB5-A764-4922-902F-128E897F1093}" presName="negativeSpace" presStyleCnt="0"/>
      <dgm:spPr/>
    </dgm:pt>
    <dgm:pt modelId="{67BF74C3-D073-4865-83A5-86D00A065C9B}" type="pres">
      <dgm:prSet presAssocID="{45946CB5-A764-4922-902F-128E897F1093}" presName="childText" presStyleLbl="conFgAcc1" presStyleIdx="1" presStyleCnt="9">
        <dgm:presLayoutVars>
          <dgm:bulletEnabled val="1"/>
        </dgm:presLayoutVars>
      </dgm:prSet>
      <dgm:spPr/>
    </dgm:pt>
    <dgm:pt modelId="{5AD3D5E9-2867-4F7C-8DDB-513E6B4182F6}" type="pres">
      <dgm:prSet presAssocID="{D807C08B-1A75-480E-9200-6E8C65ABA454}" presName="spaceBetweenRectangles" presStyleCnt="0"/>
      <dgm:spPr/>
    </dgm:pt>
    <dgm:pt modelId="{F5E4B95E-9D2F-4E98-A9E4-40003A1F0C48}" type="pres">
      <dgm:prSet presAssocID="{B0E180EA-D76E-47A7-83FC-1A20F7D7E7E7}" presName="parentLin" presStyleCnt="0"/>
      <dgm:spPr/>
    </dgm:pt>
    <dgm:pt modelId="{EBA11950-823F-4C66-B178-BE127BC676CD}" type="pres">
      <dgm:prSet presAssocID="{B0E180EA-D76E-47A7-83FC-1A20F7D7E7E7}" presName="parentLeftMargin" presStyleLbl="node1" presStyleIdx="1" presStyleCnt="9"/>
      <dgm:spPr/>
    </dgm:pt>
    <dgm:pt modelId="{90AF596B-8005-4606-8C28-BCC8A96F6B55}" type="pres">
      <dgm:prSet presAssocID="{B0E180EA-D76E-47A7-83FC-1A20F7D7E7E7}" presName="parentText" presStyleLbl="node1" presStyleIdx="2" presStyleCnt="9">
        <dgm:presLayoutVars>
          <dgm:chMax val="0"/>
          <dgm:bulletEnabled val="1"/>
        </dgm:presLayoutVars>
      </dgm:prSet>
      <dgm:spPr/>
    </dgm:pt>
    <dgm:pt modelId="{28CB9080-3015-43EE-862D-20BCBE3BC36C}" type="pres">
      <dgm:prSet presAssocID="{B0E180EA-D76E-47A7-83FC-1A20F7D7E7E7}" presName="negativeSpace" presStyleCnt="0"/>
      <dgm:spPr/>
    </dgm:pt>
    <dgm:pt modelId="{7A256601-3805-4259-93EA-C166554446F4}" type="pres">
      <dgm:prSet presAssocID="{B0E180EA-D76E-47A7-83FC-1A20F7D7E7E7}" presName="childText" presStyleLbl="conFgAcc1" presStyleIdx="2" presStyleCnt="9">
        <dgm:presLayoutVars>
          <dgm:bulletEnabled val="1"/>
        </dgm:presLayoutVars>
      </dgm:prSet>
      <dgm:spPr/>
    </dgm:pt>
    <dgm:pt modelId="{DF60BB7E-5A50-4F66-B54A-0F7EF135DE38}" type="pres">
      <dgm:prSet presAssocID="{1F2020B7-1412-4270-922B-4022395872B5}" presName="spaceBetweenRectangles" presStyleCnt="0"/>
      <dgm:spPr/>
    </dgm:pt>
    <dgm:pt modelId="{E6FBA064-9BAD-457A-B9F5-09BCDA538C99}" type="pres">
      <dgm:prSet presAssocID="{5CB7FAFF-04F4-4F25-94DB-DF3EB70C968B}" presName="parentLin" presStyleCnt="0"/>
      <dgm:spPr/>
    </dgm:pt>
    <dgm:pt modelId="{7E115455-34BE-4001-AE91-C1B1C0CBCED3}" type="pres">
      <dgm:prSet presAssocID="{5CB7FAFF-04F4-4F25-94DB-DF3EB70C968B}" presName="parentLeftMargin" presStyleLbl="node1" presStyleIdx="2" presStyleCnt="9"/>
      <dgm:spPr/>
    </dgm:pt>
    <dgm:pt modelId="{538A59F2-A94C-4C5A-9065-0E5B9DD5295A}" type="pres">
      <dgm:prSet presAssocID="{5CB7FAFF-04F4-4F25-94DB-DF3EB70C968B}" presName="parentText" presStyleLbl="node1" presStyleIdx="3" presStyleCnt="9">
        <dgm:presLayoutVars>
          <dgm:chMax val="0"/>
          <dgm:bulletEnabled val="1"/>
        </dgm:presLayoutVars>
      </dgm:prSet>
      <dgm:spPr/>
    </dgm:pt>
    <dgm:pt modelId="{2961F166-96E8-4CB4-A463-B5024A532CAC}" type="pres">
      <dgm:prSet presAssocID="{5CB7FAFF-04F4-4F25-94DB-DF3EB70C968B}" presName="negativeSpace" presStyleCnt="0"/>
      <dgm:spPr/>
    </dgm:pt>
    <dgm:pt modelId="{175A2F33-7DA0-4266-B3A7-59BAF375B75D}" type="pres">
      <dgm:prSet presAssocID="{5CB7FAFF-04F4-4F25-94DB-DF3EB70C968B}" presName="childText" presStyleLbl="conFgAcc1" presStyleIdx="3" presStyleCnt="9">
        <dgm:presLayoutVars>
          <dgm:bulletEnabled val="1"/>
        </dgm:presLayoutVars>
      </dgm:prSet>
      <dgm:spPr/>
    </dgm:pt>
    <dgm:pt modelId="{BF27A42F-AE9E-4F41-8B83-AEF2583AA03F}" type="pres">
      <dgm:prSet presAssocID="{3766FEEA-B25A-4514-AEF2-2C51B3DCF44A}" presName="spaceBetweenRectangles" presStyleCnt="0"/>
      <dgm:spPr/>
    </dgm:pt>
    <dgm:pt modelId="{1E5CE36C-F7A0-4BB1-9C44-B1A0473C54B1}" type="pres">
      <dgm:prSet presAssocID="{1B1D7B5D-708D-4C83-B134-F9CAF1DE95D4}" presName="parentLin" presStyleCnt="0"/>
      <dgm:spPr/>
    </dgm:pt>
    <dgm:pt modelId="{5842D404-6FA4-4A65-9F74-D20FB76222AA}" type="pres">
      <dgm:prSet presAssocID="{1B1D7B5D-708D-4C83-B134-F9CAF1DE95D4}" presName="parentLeftMargin" presStyleLbl="node1" presStyleIdx="3" presStyleCnt="9"/>
      <dgm:spPr/>
    </dgm:pt>
    <dgm:pt modelId="{B6A81761-81F1-44D9-B77F-3F7A1A0BDA79}" type="pres">
      <dgm:prSet presAssocID="{1B1D7B5D-708D-4C83-B134-F9CAF1DE95D4}" presName="parentText" presStyleLbl="node1" presStyleIdx="4" presStyleCnt="9">
        <dgm:presLayoutVars>
          <dgm:chMax val="0"/>
          <dgm:bulletEnabled val="1"/>
        </dgm:presLayoutVars>
      </dgm:prSet>
      <dgm:spPr/>
    </dgm:pt>
    <dgm:pt modelId="{26BA867C-1849-4B5F-87AA-D385C9770EC3}" type="pres">
      <dgm:prSet presAssocID="{1B1D7B5D-708D-4C83-B134-F9CAF1DE95D4}" presName="negativeSpace" presStyleCnt="0"/>
      <dgm:spPr/>
    </dgm:pt>
    <dgm:pt modelId="{212D7B12-926F-4916-AD18-FE241C81A90D}" type="pres">
      <dgm:prSet presAssocID="{1B1D7B5D-708D-4C83-B134-F9CAF1DE95D4}" presName="childText" presStyleLbl="conFgAcc1" presStyleIdx="4" presStyleCnt="9">
        <dgm:presLayoutVars>
          <dgm:bulletEnabled val="1"/>
        </dgm:presLayoutVars>
      </dgm:prSet>
      <dgm:spPr/>
    </dgm:pt>
    <dgm:pt modelId="{28DEA3F4-5A67-4926-8C84-65E1E6664857}" type="pres">
      <dgm:prSet presAssocID="{8FC8CFD3-E3A5-4B91-A32B-B0521AD56166}" presName="spaceBetweenRectangles" presStyleCnt="0"/>
      <dgm:spPr/>
    </dgm:pt>
    <dgm:pt modelId="{A051BDA0-E42F-4EDD-BB91-CA1CEF72850E}" type="pres">
      <dgm:prSet presAssocID="{A5071E4D-B2A1-4401-B7DC-E6A19F6C24B7}" presName="parentLin" presStyleCnt="0"/>
      <dgm:spPr/>
    </dgm:pt>
    <dgm:pt modelId="{6B859616-C01A-4033-B5E8-BBCA3CDD18C4}" type="pres">
      <dgm:prSet presAssocID="{A5071E4D-B2A1-4401-B7DC-E6A19F6C24B7}" presName="parentLeftMargin" presStyleLbl="node1" presStyleIdx="4" presStyleCnt="9"/>
      <dgm:spPr/>
    </dgm:pt>
    <dgm:pt modelId="{091AD043-EA33-4673-9C0C-FBEBE9F0EAF0}" type="pres">
      <dgm:prSet presAssocID="{A5071E4D-B2A1-4401-B7DC-E6A19F6C24B7}" presName="parentText" presStyleLbl="node1" presStyleIdx="5" presStyleCnt="9">
        <dgm:presLayoutVars>
          <dgm:chMax val="0"/>
          <dgm:bulletEnabled val="1"/>
        </dgm:presLayoutVars>
      </dgm:prSet>
      <dgm:spPr/>
    </dgm:pt>
    <dgm:pt modelId="{92BDEBCF-8B16-47D8-914C-D97994270978}" type="pres">
      <dgm:prSet presAssocID="{A5071E4D-B2A1-4401-B7DC-E6A19F6C24B7}" presName="negativeSpace" presStyleCnt="0"/>
      <dgm:spPr/>
    </dgm:pt>
    <dgm:pt modelId="{079EFF91-E160-44B1-84E5-54B71C6C7531}" type="pres">
      <dgm:prSet presAssocID="{A5071E4D-B2A1-4401-B7DC-E6A19F6C24B7}" presName="childText" presStyleLbl="conFgAcc1" presStyleIdx="5" presStyleCnt="9">
        <dgm:presLayoutVars>
          <dgm:bulletEnabled val="1"/>
        </dgm:presLayoutVars>
      </dgm:prSet>
      <dgm:spPr/>
    </dgm:pt>
    <dgm:pt modelId="{5F072A40-9382-4073-A8B4-F94A17C4A0AE}" type="pres">
      <dgm:prSet presAssocID="{EAEC6787-2771-4455-B76A-E13CF9575AD4}" presName="spaceBetweenRectangles" presStyleCnt="0"/>
      <dgm:spPr/>
    </dgm:pt>
    <dgm:pt modelId="{C0D063A6-C0E5-416E-BA51-E7464F91033F}" type="pres">
      <dgm:prSet presAssocID="{A20541CC-7CE2-4CAF-BEE7-620E88024D06}" presName="parentLin" presStyleCnt="0"/>
      <dgm:spPr/>
    </dgm:pt>
    <dgm:pt modelId="{CC0E4C3D-813A-41E5-8314-42C7979CAB4F}" type="pres">
      <dgm:prSet presAssocID="{A20541CC-7CE2-4CAF-BEE7-620E88024D06}" presName="parentLeftMargin" presStyleLbl="node1" presStyleIdx="5" presStyleCnt="9"/>
      <dgm:spPr/>
    </dgm:pt>
    <dgm:pt modelId="{A4B55372-D30C-4F7C-A93E-2735B2B2980B}" type="pres">
      <dgm:prSet presAssocID="{A20541CC-7CE2-4CAF-BEE7-620E88024D06}" presName="parentText" presStyleLbl="node1" presStyleIdx="6" presStyleCnt="9">
        <dgm:presLayoutVars>
          <dgm:chMax val="0"/>
          <dgm:bulletEnabled val="1"/>
        </dgm:presLayoutVars>
      </dgm:prSet>
      <dgm:spPr/>
    </dgm:pt>
    <dgm:pt modelId="{2FE4C3F4-A051-4948-B0B0-9A3705A9C0AD}" type="pres">
      <dgm:prSet presAssocID="{A20541CC-7CE2-4CAF-BEE7-620E88024D06}" presName="negativeSpace" presStyleCnt="0"/>
      <dgm:spPr/>
    </dgm:pt>
    <dgm:pt modelId="{2D030153-5598-4485-A8E1-50E252058350}" type="pres">
      <dgm:prSet presAssocID="{A20541CC-7CE2-4CAF-BEE7-620E88024D06}" presName="childText" presStyleLbl="conFgAcc1" presStyleIdx="6" presStyleCnt="9">
        <dgm:presLayoutVars>
          <dgm:bulletEnabled val="1"/>
        </dgm:presLayoutVars>
      </dgm:prSet>
      <dgm:spPr/>
    </dgm:pt>
    <dgm:pt modelId="{55D46D2D-9DC9-4C0E-A74B-00868456A342}" type="pres">
      <dgm:prSet presAssocID="{2614E22A-2099-4EFC-B03A-0D482B15C8A9}" presName="spaceBetweenRectangles" presStyleCnt="0"/>
      <dgm:spPr/>
    </dgm:pt>
    <dgm:pt modelId="{1AFEFA41-2E8E-488C-A3B0-F0AEDA036ABC}" type="pres">
      <dgm:prSet presAssocID="{9B2B79C7-C8D6-4555-A9C8-C27D7A0574C2}" presName="parentLin" presStyleCnt="0"/>
      <dgm:spPr/>
    </dgm:pt>
    <dgm:pt modelId="{24718034-6C34-4314-86D1-EF7AB7DE9387}" type="pres">
      <dgm:prSet presAssocID="{9B2B79C7-C8D6-4555-A9C8-C27D7A0574C2}" presName="parentLeftMargin" presStyleLbl="node1" presStyleIdx="6" presStyleCnt="9"/>
      <dgm:spPr/>
    </dgm:pt>
    <dgm:pt modelId="{EF99FA36-F30A-420C-9973-51DE8BB8933E}" type="pres">
      <dgm:prSet presAssocID="{9B2B79C7-C8D6-4555-A9C8-C27D7A0574C2}" presName="parentText" presStyleLbl="node1" presStyleIdx="7" presStyleCnt="9">
        <dgm:presLayoutVars>
          <dgm:chMax val="0"/>
          <dgm:bulletEnabled val="1"/>
        </dgm:presLayoutVars>
      </dgm:prSet>
      <dgm:spPr/>
    </dgm:pt>
    <dgm:pt modelId="{DFF85BAF-209F-4C61-B025-AFA6CCA4668C}" type="pres">
      <dgm:prSet presAssocID="{9B2B79C7-C8D6-4555-A9C8-C27D7A0574C2}" presName="negativeSpace" presStyleCnt="0"/>
      <dgm:spPr/>
    </dgm:pt>
    <dgm:pt modelId="{3CC12B83-5A7B-4273-97AB-586EB4A811FE}" type="pres">
      <dgm:prSet presAssocID="{9B2B79C7-C8D6-4555-A9C8-C27D7A0574C2}" presName="childText" presStyleLbl="conFgAcc1" presStyleIdx="7" presStyleCnt="9">
        <dgm:presLayoutVars>
          <dgm:bulletEnabled val="1"/>
        </dgm:presLayoutVars>
      </dgm:prSet>
      <dgm:spPr/>
    </dgm:pt>
    <dgm:pt modelId="{EDEC49FE-8C72-41B6-A086-57DCE6973B7D}" type="pres">
      <dgm:prSet presAssocID="{3189E74A-B723-430D-AAAD-089834AE91EF}" presName="spaceBetweenRectangles" presStyleCnt="0"/>
      <dgm:spPr/>
    </dgm:pt>
    <dgm:pt modelId="{B33D514A-BA50-444A-98A9-053763A00923}" type="pres">
      <dgm:prSet presAssocID="{16F3FB29-AA11-4339-AA76-E3F1A66D8524}" presName="parentLin" presStyleCnt="0"/>
      <dgm:spPr/>
    </dgm:pt>
    <dgm:pt modelId="{6F145790-FF17-491F-ABE2-02631DA8B747}" type="pres">
      <dgm:prSet presAssocID="{16F3FB29-AA11-4339-AA76-E3F1A66D8524}" presName="parentLeftMargin" presStyleLbl="node1" presStyleIdx="7" presStyleCnt="9"/>
      <dgm:spPr/>
    </dgm:pt>
    <dgm:pt modelId="{C2CB99FB-AA5F-44F4-B281-EF040D567602}" type="pres">
      <dgm:prSet presAssocID="{16F3FB29-AA11-4339-AA76-E3F1A66D8524}" presName="parentText" presStyleLbl="node1" presStyleIdx="8" presStyleCnt="9">
        <dgm:presLayoutVars>
          <dgm:chMax val="0"/>
          <dgm:bulletEnabled val="1"/>
        </dgm:presLayoutVars>
      </dgm:prSet>
      <dgm:spPr/>
    </dgm:pt>
    <dgm:pt modelId="{E372FB01-0D7D-49F2-B0C9-CADA0D3902FB}" type="pres">
      <dgm:prSet presAssocID="{16F3FB29-AA11-4339-AA76-E3F1A66D8524}" presName="negativeSpace" presStyleCnt="0"/>
      <dgm:spPr/>
    </dgm:pt>
    <dgm:pt modelId="{B3A58EA0-3DAF-45F5-9197-5D087524995F}" type="pres">
      <dgm:prSet presAssocID="{16F3FB29-AA11-4339-AA76-E3F1A66D8524}" presName="childText" presStyleLbl="conFgAcc1" presStyleIdx="8" presStyleCnt="9">
        <dgm:presLayoutVars>
          <dgm:bulletEnabled val="1"/>
        </dgm:presLayoutVars>
      </dgm:prSet>
      <dgm:spPr/>
    </dgm:pt>
  </dgm:ptLst>
  <dgm:cxnLst>
    <dgm:cxn modelId="{41022303-1761-496B-88DC-5E89BFBF19C7}" srcId="{A20541CC-7CE2-4CAF-BEE7-620E88024D06}" destId="{97697630-BE83-4AD0-9484-6F2F1E5880EA}" srcOrd="0" destOrd="0" parTransId="{1C6EE35E-A14C-414A-B479-DD4BBF0470E2}" sibTransId="{4AAC75E3-911E-4E0D-8E14-757D4271E60B}"/>
    <dgm:cxn modelId="{7EA9AF0C-1DDC-4F7D-ABE1-E493039335B2}" srcId="{45946CB5-A764-4922-902F-128E897F1093}" destId="{51B48245-7D00-4D2A-A168-A576420349D4}" srcOrd="2" destOrd="0" parTransId="{4D8D6E94-8B76-4C04-B8E6-EC43618998E5}" sibTransId="{EA4C0027-8ECB-48D5-B8DE-B0B72294E0CE}"/>
    <dgm:cxn modelId="{B87AC512-B2FB-4F37-A4C9-F3FA76D5AB16}" type="presOf" srcId="{9B2B79C7-C8D6-4555-A9C8-C27D7A0574C2}" destId="{24718034-6C34-4314-86D1-EF7AB7DE9387}" srcOrd="0" destOrd="0" presId="urn:microsoft.com/office/officeart/2005/8/layout/list1"/>
    <dgm:cxn modelId="{91CF4E13-A947-4082-B913-A98B1286FD00}" type="presOf" srcId="{1B1D7B5D-708D-4C83-B134-F9CAF1DE95D4}" destId="{5842D404-6FA4-4A65-9F74-D20FB76222AA}" srcOrd="0" destOrd="0" presId="urn:microsoft.com/office/officeart/2005/8/layout/list1"/>
    <dgm:cxn modelId="{B8C6D714-889B-4FA1-8A50-71A514A146E0}" type="presOf" srcId="{45946CB5-A764-4922-902F-128E897F1093}" destId="{9BE1D234-DD9C-48CA-BABD-398D68CFEE43}" srcOrd="0" destOrd="0" presId="urn:microsoft.com/office/officeart/2005/8/layout/list1"/>
    <dgm:cxn modelId="{37ACEE20-6377-409C-9CFB-C634A0993025}" type="presOf" srcId="{A20541CC-7CE2-4CAF-BEE7-620E88024D06}" destId="{CC0E4C3D-813A-41E5-8314-42C7979CAB4F}" srcOrd="0" destOrd="0" presId="urn:microsoft.com/office/officeart/2005/8/layout/list1"/>
    <dgm:cxn modelId="{3551C52A-1919-4040-BB0A-0AF6E55B7A1F}" srcId="{45946CB5-A764-4922-902F-128E897F1093}" destId="{C14E5230-003D-4DCF-B0D4-BE31F8B8DEF8}" srcOrd="0" destOrd="0" parTransId="{8AB7225C-441E-4214-A199-B21D7CB089C1}" sibTransId="{047FA094-2BC4-4E39-8E7F-A3F21CD267EA}"/>
    <dgm:cxn modelId="{685ADF32-57CB-4D9E-ADBA-9A2ACA0B069E}" type="presOf" srcId="{45946CB5-A764-4922-902F-128E897F1093}" destId="{3EB37B35-C588-4CA3-9422-82630F29B905}" srcOrd="1" destOrd="0" presId="urn:microsoft.com/office/officeart/2005/8/layout/list1"/>
    <dgm:cxn modelId="{3CD4A035-1AE8-4051-B342-B3E5D0245D70}" srcId="{CB2359AA-E577-4B80-A6AD-033A798F7503}" destId="{B0E180EA-D76E-47A7-83FC-1A20F7D7E7E7}" srcOrd="2" destOrd="0" parTransId="{95547218-DCBC-4DD1-9698-8D8734163FC0}" sibTransId="{1F2020B7-1412-4270-922B-4022395872B5}"/>
    <dgm:cxn modelId="{02004039-43B3-4027-8073-4E859DE5EF4D}" type="presOf" srcId="{1B1D7B5D-708D-4C83-B134-F9CAF1DE95D4}" destId="{B6A81761-81F1-44D9-B77F-3F7A1A0BDA79}" srcOrd="1" destOrd="0" presId="urn:microsoft.com/office/officeart/2005/8/layout/list1"/>
    <dgm:cxn modelId="{5BD22640-C5A7-4B38-9D10-3A34386B113F}" type="presOf" srcId="{A20541CC-7CE2-4CAF-BEE7-620E88024D06}" destId="{A4B55372-D30C-4F7C-A93E-2735B2B2980B}" srcOrd="1" destOrd="0" presId="urn:microsoft.com/office/officeart/2005/8/layout/list1"/>
    <dgm:cxn modelId="{1668F75E-6098-44DE-AB7E-B911ED48F604}" type="presOf" srcId="{A5071E4D-B2A1-4401-B7DC-E6A19F6C24B7}" destId="{6B859616-C01A-4033-B5E8-BBCA3CDD18C4}" srcOrd="0" destOrd="0" presId="urn:microsoft.com/office/officeart/2005/8/layout/list1"/>
    <dgm:cxn modelId="{D6540C61-09A3-416A-BE32-ABB098EF61BA}" srcId="{CB2359AA-E577-4B80-A6AD-033A798F7503}" destId="{5CB7FAFF-04F4-4F25-94DB-DF3EB70C968B}" srcOrd="3" destOrd="0" parTransId="{F5E1A3C3-1AFF-48C4-999B-B2241BF00361}" sibTransId="{3766FEEA-B25A-4514-AEF2-2C51B3DCF44A}"/>
    <dgm:cxn modelId="{DF2E0D63-57ED-47DD-87FD-EC289E791559}" srcId="{A20541CC-7CE2-4CAF-BEE7-620E88024D06}" destId="{448DEDFA-0014-4213-BD8C-593940EC4D72}" srcOrd="2" destOrd="0" parTransId="{F34438CE-8795-4CA5-8E59-7E482ED0E7CD}" sibTransId="{0AA28CFA-C386-45BB-8447-53FD034466AA}"/>
    <dgm:cxn modelId="{0B8F7B63-56A0-46B2-A919-D61E85D223C8}" type="presOf" srcId="{A5071E4D-B2A1-4401-B7DC-E6A19F6C24B7}" destId="{091AD043-EA33-4673-9C0C-FBEBE9F0EAF0}" srcOrd="1" destOrd="0" presId="urn:microsoft.com/office/officeart/2005/8/layout/list1"/>
    <dgm:cxn modelId="{A4EFDE65-BA55-4E2F-9F85-CF25286379D9}" srcId="{CB2359AA-E577-4B80-A6AD-033A798F7503}" destId="{1B1D7B5D-708D-4C83-B134-F9CAF1DE95D4}" srcOrd="4" destOrd="0" parTransId="{2E891CD3-A76E-4DF6-937B-E229C6403DB5}" sibTransId="{8FC8CFD3-E3A5-4B91-A32B-B0521AD56166}"/>
    <dgm:cxn modelId="{1BD6F746-BE12-4333-B2EA-A06645E6FD4D}" srcId="{CB2359AA-E577-4B80-A6AD-033A798F7503}" destId="{16F3FB29-AA11-4339-AA76-E3F1A66D8524}" srcOrd="8" destOrd="0" parTransId="{BA459FF4-8D34-49C0-972A-66E4A8B9A7F9}" sibTransId="{892D41E8-6B4D-4D64-97A2-D0A4C2F0D94C}"/>
    <dgm:cxn modelId="{FD18014B-5D24-4612-B146-DB202D238E9C}" type="presOf" srcId="{4BD42C21-A687-495D-9C27-C3F95C9DFF8B}" destId="{AA0356DD-9CEB-49E4-A959-86C01A399B28}" srcOrd="1" destOrd="0" presId="urn:microsoft.com/office/officeart/2005/8/layout/list1"/>
    <dgm:cxn modelId="{8FB82772-E84D-4E05-9350-71E516BD0B7E}" type="presOf" srcId="{16F3FB29-AA11-4339-AA76-E3F1A66D8524}" destId="{6F145790-FF17-491F-ABE2-02631DA8B747}" srcOrd="0" destOrd="0" presId="urn:microsoft.com/office/officeart/2005/8/layout/list1"/>
    <dgm:cxn modelId="{33DBC853-DF1B-472F-9E8D-47DF83E20441}" type="presOf" srcId="{B0E180EA-D76E-47A7-83FC-1A20F7D7E7E7}" destId="{EBA11950-823F-4C66-B178-BE127BC676CD}" srcOrd="0" destOrd="0" presId="urn:microsoft.com/office/officeart/2005/8/layout/list1"/>
    <dgm:cxn modelId="{6D5EC899-3C9F-413E-822F-2EA800B4592C}" srcId="{CB2359AA-E577-4B80-A6AD-033A798F7503}" destId="{A20541CC-7CE2-4CAF-BEE7-620E88024D06}" srcOrd="6" destOrd="0" parTransId="{9A34AC59-3D3C-451E-B8F5-A5CE06BAC434}" sibTransId="{2614E22A-2099-4EFC-B03A-0D482B15C8A9}"/>
    <dgm:cxn modelId="{5FE801A0-7059-4740-9D35-B7C66C9CD2EC}" type="presOf" srcId="{9B2B79C7-C8D6-4555-A9C8-C27D7A0574C2}" destId="{EF99FA36-F30A-420C-9973-51DE8BB8933E}" srcOrd="1" destOrd="0" presId="urn:microsoft.com/office/officeart/2005/8/layout/list1"/>
    <dgm:cxn modelId="{59A68FA1-DAC1-4493-BB01-667BD39EE2B1}" type="presOf" srcId="{C14E5230-003D-4DCF-B0D4-BE31F8B8DEF8}" destId="{67BF74C3-D073-4865-83A5-86D00A065C9B}" srcOrd="0" destOrd="0" presId="urn:microsoft.com/office/officeart/2005/8/layout/list1"/>
    <dgm:cxn modelId="{A7BEE5AF-2E67-45DC-B390-D7872C17AFC0}" type="presOf" srcId="{CB2359AA-E577-4B80-A6AD-033A798F7503}" destId="{90173A78-50BB-4F6D-90FA-10F84505D991}" srcOrd="0" destOrd="0" presId="urn:microsoft.com/office/officeart/2005/8/layout/list1"/>
    <dgm:cxn modelId="{7F15EAB1-D812-443A-84C5-979590279B93}" srcId="{CB2359AA-E577-4B80-A6AD-033A798F7503}" destId="{4BD42C21-A687-495D-9C27-C3F95C9DFF8B}" srcOrd="0" destOrd="0" parTransId="{BF89F29C-7F4A-41E6-8392-C8C48AA3CCD9}" sibTransId="{8DE6D98F-7DEA-42EB-8B71-31F4BC6375CC}"/>
    <dgm:cxn modelId="{B8BC2FB2-C576-4F1F-815F-44F01C3769ED}" type="presOf" srcId="{B0E180EA-D76E-47A7-83FC-1A20F7D7E7E7}" destId="{90AF596B-8005-4606-8C28-BCC8A96F6B55}" srcOrd="1" destOrd="0" presId="urn:microsoft.com/office/officeart/2005/8/layout/list1"/>
    <dgm:cxn modelId="{55AF26BF-8275-4A33-8656-877BC32C66A2}" type="presOf" srcId="{4BD42C21-A687-495D-9C27-C3F95C9DFF8B}" destId="{95C5703E-C15B-4B07-AE65-8CE73DE6C645}" srcOrd="0" destOrd="0" presId="urn:microsoft.com/office/officeart/2005/8/layout/list1"/>
    <dgm:cxn modelId="{14E576C4-1C7A-48BC-9664-92D02BD909F0}" type="presOf" srcId="{5F585793-6D90-4198-AEFD-F5BBB721051B}" destId="{67BF74C3-D073-4865-83A5-86D00A065C9B}" srcOrd="0" destOrd="1" presId="urn:microsoft.com/office/officeart/2005/8/layout/list1"/>
    <dgm:cxn modelId="{A9828ACB-380F-4628-AAB6-214ADD1296C8}" type="presOf" srcId="{16F3FB29-AA11-4339-AA76-E3F1A66D8524}" destId="{C2CB99FB-AA5F-44F4-B281-EF040D567602}" srcOrd="1" destOrd="0" presId="urn:microsoft.com/office/officeart/2005/8/layout/list1"/>
    <dgm:cxn modelId="{B6CC13CF-C314-43D5-AA8A-AA92490E499D}" srcId="{45946CB5-A764-4922-902F-128E897F1093}" destId="{5F585793-6D90-4198-AEFD-F5BBB721051B}" srcOrd="1" destOrd="0" parTransId="{CB40550F-F321-4D07-A8FA-17CA414F6697}" sibTransId="{1A8D560A-C2A8-4276-BB2A-667C1AD64BD8}"/>
    <dgm:cxn modelId="{A324CFD3-E1FD-4F76-9C57-4EAE33595943}" type="presOf" srcId="{448DEDFA-0014-4213-BD8C-593940EC4D72}" destId="{2D030153-5598-4485-A8E1-50E252058350}" srcOrd="0" destOrd="2" presId="urn:microsoft.com/office/officeart/2005/8/layout/list1"/>
    <dgm:cxn modelId="{CFCC47D5-9731-4BE5-B025-469929DEF6B9}" srcId="{A20541CC-7CE2-4CAF-BEE7-620E88024D06}" destId="{42F8D9E4-3785-47CF-B266-EDA047059E51}" srcOrd="1" destOrd="0" parTransId="{0FFA945C-DA8D-437C-A9C1-D3A21766E721}" sibTransId="{607750E0-4E8A-485B-97B9-EF2B0A0D2B24}"/>
    <dgm:cxn modelId="{6B637AD6-A5FD-43D5-BD3E-B9AF9C9EE78C}" type="presOf" srcId="{97697630-BE83-4AD0-9484-6F2F1E5880EA}" destId="{2D030153-5598-4485-A8E1-50E252058350}" srcOrd="0" destOrd="0" presId="urn:microsoft.com/office/officeart/2005/8/layout/list1"/>
    <dgm:cxn modelId="{5883CEDA-83FE-4AF7-A44A-E7E521D2A2EF}" type="presOf" srcId="{5CB7FAFF-04F4-4F25-94DB-DF3EB70C968B}" destId="{538A59F2-A94C-4C5A-9065-0E5B9DD5295A}" srcOrd="1" destOrd="0" presId="urn:microsoft.com/office/officeart/2005/8/layout/list1"/>
    <dgm:cxn modelId="{7EC1FADC-3ACF-4DCD-8580-C067ED570E1E}" srcId="{CB2359AA-E577-4B80-A6AD-033A798F7503}" destId="{9B2B79C7-C8D6-4555-A9C8-C27D7A0574C2}" srcOrd="7" destOrd="0" parTransId="{2640E66A-131B-4153-9076-3B3A948F8D7A}" sibTransId="{3189E74A-B723-430D-AAAD-089834AE91EF}"/>
    <dgm:cxn modelId="{E5A317EC-0D0E-462E-9849-13F490187666}" type="presOf" srcId="{42F8D9E4-3785-47CF-B266-EDA047059E51}" destId="{2D030153-5598-4485-A8E1-50E252058350}" srcOrd="0" destOrd="1" presId="urn:microsoft.com/office/officeart/2005/8/layout/list1"/>
    <dgm:cxn modelId="{DE1BD0ED-0C5E-44D8-99C0-E0D80DA8D508}" srcId="{CB2359AA-E577-4B80-A6AD-033A798F7503}" destId="{45946CB5-A764-4922-902F-128E897F1093}" srcOrd="1" destOrd="0" parTransId="{DC662F48-A68C-4FB6-AD51-7600DC9E70D0}" sibTransId="{D807C08B-1A75-480E-9200-6E8C65ABA454}"/>
    <dgm:cxn modelId="{F6FA2DF5-3771-4B99-B40F-DCB72E64D919}" srcId="{CB2359AA-E577-4B80-A6AD-033A798F7503}" destId="{A5071E4D-B2A1-4401-B7DC-E6A19F6C24B7}" srcOrd="5" destOrd="0" parTransId="{1F592A1D-0C2D-46B9-B6E2-FE7F9F3585F4}" sibTransId="{EAEC6787-2771-4455-B76A-E13CF9575AD4}"/>
    <dgm:cxn modelId="{FF0827FD-03C4-48AE-9EB7-CEA44DD54AC5}" type="presOf" srcId="{5CB7FAFF-04F4-4F25-94DB-DF3EB70C968B}" destId="{7E115455-34BE-4001-AE91-C1B1C0CBCED3}" srcOrd="0" destOrd="0" presId="urn:microsoft.com/office/officeart/2005/8/layout/list1"/>
    <dgm:cxn modelId="{BA5AEAFD-5A34-46E8-9B51-1B568EBF65C6}" type="presOf" srcId="{51B48245-7D00-4D2A-A168-A576420349D4}" destId="{67BF74C3-D073-4865-83A5-86D00A065C9B}" srcOrd="0" destOrd="2" presId="urn:microsoft.com/office/officeart/2005/8/layout/list1"/>
    <dgm:cxn modelId="{3BA25A49-3575-4469-AE27-BFF75B4E95AC}" type="presParOf" srcId="{90173A78-50BB-4F6D-90FA-10F84505D991}" destId="{187A3D9D-35F0-4E19-8225-BCFF93039066}" srcOrd="0" destOrd="0" presId="urn:microsoft.com/office/officeart/2005/8/layout/list1"/>
    <dgm:cxn modelId="{BA67AC4D-7BBF-4187-916E-2B8C07D59CAD}" type="presParOf" srcId="{187A3D9D-35F0-4E19-8225-BCFF93039066}" destId="{95C5703E-C15B-4B07-AE65-8CE73DE6C645}" srcOrd="0" destOrd="0" presId="urn:microsoft.com/office/officeart/2005/8/layout/list1"/>
    <dgm:cxn modelId="{0166897C-C590-4F0C-85B0-57A88B84E111}" type="presParOf" srcId="{187A3D9D-35F0-4E19-8225-BCFF93039066}" destId="{AA0356DD-9CEB-49E4-A959-86C01A399B28}" srcOrd="1" destOrd="0" presId="urn:microsoft.com/office/officeart/2005/8/layout/list1"/>
    <dgm:cxn modelId="{64C5AA57-DCF0-4690-8F5D-EEA10F810756}" type="presParOf" srcId="{90173A78-50BB-4F6D-90FA-10F84505D991}" destId="{99D13599-6A81-445C-AF8F-CD132845EBC6}" srcOrd="1" destOrd="0" presId="urn:microsoft.com/office/officeart/2005/8/layout/list1"/>
    <dgm:cxn modelId="{36C0A4AE-2A74-407B-9408-3627D128C887}" type="presParOf" srcId="{90173A78-50BB-4F6D-90FA-10F84505D991}" destId="{CF3F179C-5ED1-4416-B510-BE47C4110D07}" srcOrd="2" destOrd="0" presId="urn:microsoft.com/office/officeart/2005/8/layout/list1"/>
    <dgm:cxn modelId="{D672E95F-4D56-4AC6-837B-65F2AD333054}" type="presParOf" srcId="{90173A78-50BB-4F6D-90FA-10F84505D991}" destId="{90909132-37D5-4925-84B9-4DB2568A99D8}" srcOrd="3" destOrd="0" presId="urn:microsoft.com/office/officeart/2005/8/layout/list1"/>
    <dgm:cxn modelId="{4A6075B2-371F-414E-9292-C3C80481C0C2}" type="presParOf" srcId="{90173A78-50BB-4F6D-90FA-10F84505D991}" destId="{A474BD81-6FAE-4FAE-A119-ADB48D581159}" srcOrd="4" destOrd="0" presId="urn:microsoft.com/office/officeart/2005/8/layout/list1"/>
    <dgm:cxn modelId="{BC3B9CDD-ECA0-4EB0-846B-10AC5840595A}" type="presParOf" srcId="{A474BD81-6FAE-4FAE-A119-ADB48D581159}" destId="{9BE1D234-DD9C-48CA-BABD-398D68CFEE43}" srcOrd="0" destOrd="0" presId="urn:microsoft.com/office/officeart/2005/8/layout/list1"/>
    <dgm:cxn modelId="{7CDF9434-1CFC-4066-8AAB-65D8D923884F}" type="presParOf" srcId="{A474BD81-6FAE-4FAE-A119-ADB48D581159}" destId="{3EB37B35-C588-4CA3-9422-82630F29B905}" srcOrd="1" destOrd="0" presId="urn:microsoft.com/office/officeart/2005/8/layout/list1"/>
    <dgm:cxn modelId="{2F7E502D-070A-451F-8EC4-CE96A86270D4}" type="presParOf" srcId="{90173A78-50BB-4F6D-90FA-10F84505D991}" destId="{B9A34AD3-27A0-44A0-829D-06236A58FF8C}" srcOrd="5" destOrd="0" presId="urn:microsoft.com/office/officeart/2005/8/layout/list1"/>
    <dgm:cxn modelId="{8D30FB00-BA92-4284-A618-D378EA0AA2B2}" type="presParOf" srcId="{90173A78-50BB-4F6D-90FA-10F84505D991}" destId="{67BF74C3-D073-4865-83A5-86D00A065C9B}" srcOrd="6" destOrd="0" presId="urn:microsoft.com/office/officeart/2005/8/layout/list1"/>
    <dgm:cxn modelId="{F9DFBC57-9104-4146-9979-4E14A15A9A8C}" type="presParOf" srcId="{90173A78-50BB-4F6D-90FA-10F84505D991}" destId="{5AD3D5E9-2867-4F7C-8DDB-513E6B4182F6}" srcOrd="7" destOrd="0" presId="urn:microsoft.com/office/officeart/2005/8/layout/list1"/>
    <dgm:cxn modelId="{A52729FA-9148-4922-9C46-32F9AFD9BDF8}" type="presParOf" srcId="{90173A78-50BB-4F6D-90FA-10F84505D991}" destId="{F5E4B95E-9D2F-4E98-A9E4-40003A1F0C48}" srcOrd="8" destOrd="0" presId="urn:microsoft.com/office/officeart/2005/8/layout/list1"/>
    <dgm:cxn modelId="{299FAAFE-085B-4316-B3DF-3B9F1807528C}" type="presParOf" srcId="{F5E4B95E-9D2F-4E98-A9E4-40003A1F0C48}" destId="{EBA11950-823F-4C66-B178-BE127BC676CD}" srcOrd="0" destOrd="0" presId="urn:microsoft.com/office/officeart/2005/8/layout/list1"/>
    <dgm:cxn modelId="{D9DBFBAB-9FD6-45FF-810B-0256A173AEC9}" type="presParOf" srcId="{F5E4B95E-9D2F-4E98-A9E4-40003A1F0C48}" destId="{90AF596B-8005-4606-8C28-BCC8A96F6B55}" srcOrd="1" destOrd="0" presId="urn:microsoft.com/office/officeart/2005/8/layout/list1"/>
    <dgm:cxn modelId="{EAEFC7CC-161D-482B-923E-430417270F7D}" type="presParOf" srcId="{90173A78-50BB-4F6D-90FA-10F84505D991}" destId="{28CB9080-3015-43EE-862D-20BCBE3BC36C}" srcOrd="9" destOrd="0" presId="urn:microsoft.com/office/officeart/2005/8/layout/list1"/>
    <dgm:cxn modelId="{4D207C0E-C722-4CE1-AD70-2333FFDC3AFF}" type="presParOf" srcId="{90173A78-50BB-4F6D-90FA-10F84505D991}" destId="{7A256601-3805-4259-93EA-C166554446F4}" srcOrd="10" destOrd="0" presId="urn:microsoft.com/office/officeart/2005/8/layout/list1"/>
    <dgm:cxn modelId="{FDC1176B-EA7B-4A4D-837D-ED3852E4E244}" type="presParOf" srcId="{90173A78-50BB-4F6D-90FA-10F84505D991}" destId="{DF60BB7E-5A50-4F66-B54A-0F7EF135DE38}" srcOrd="11" destOrd="0" presId="urn:microsoft.com/office/officeart/2005/8/layout/list1"/>
    <dgm:cxn modelId="{DBE56CC7-880B-4088-AD07-5E2299F8A181}" type="presParOf" srcId="{90173A78-50BB-4F6D-90FA-10F84505D991}" destId="{E6FBA064-9BAD-457A-B9F5-09BCDA538C99}" srcOrd="12" destOrd="0" presId="urn:microsoft.com/office/officeart/2005/8/layout/list1"/>
    <dgm:cxn modelId="{7F30BB95-AB45-4792-8D5A-985985BC2EF2}" type="presParOf" srcId="{E6FBA064-9BAD-457A-B9F5-09BCDA538C99}" destId="{7E115455-34BE-4001-AE91-C1B1C0CBCED3}" srcOrd="0" destOrd="0" presId="urn:microsoft.com/office/officeart/2005/8/layout/list1"/>
    <dgm:cxn modelId="{EF97EA0C-EBC2-4232-9E69-D6BB6985722E}" type="presParOf" srcId="{E6FBA064-9BAD-457A-B9F5-09BCDA538C99}" destId="{538A59F2-A94C-4C5A-9065-0E5B9DD5295A}" srcOrd="1" destOrd="0" presId="urn:microsoft.com/office/officeart/2005/8/layout/list1"/>
    <dgm:cxn modelId="{16806283-2879-4943-B8CA-EB0C9BE0B5E2}" type="presParOf" srcId="{90173A78-50BB-4F6D-90FA-10F84505D991}" destId="{2961F166-96E8-4CB4-A463-B5024A532CAC}" srcOrd="13" destOrd="0" presId="urn:microsoft.com/office/officeart/2005/8/layout/list1"/>
    <dgm:cxn modelId="{4F54AB33-7E37-4F0A-B734-38239EBA2C34}" type="presParOf" srcId="{90173A78-50BB-4F6D-90FA-10F84505D991}" destId="{175A2F33-7DA0-4266-B3A7-59BAF375B75D}" srcOrd="14" destOrd="0" presId="urn:microsoft.com/office/officeart/2005/8/layout/list1"/>
    <dgm:cxn modelId="{CE1267B6-C742-4C6D-8C23-9DED0678872D}" type="presParOf" srcId="{90173A78-50BB-4F6D-90FA-10F84505D991}" destId="{BF27A42F-AE9E-4F41-8B83-AEF2583AA03F}" srcOrd="15" destOrd="0" presId="urn:microsoft.com/office/officeart/2005/8/layout/list1"/>
    <dgm:cxn modelId="{B0929A4A-DE93-48DE-BA46-859EDE29EA50}" type="presParOf" srcId="{90173A78-50BB-4F6D-90FA-10F84505D991}" destId="{1E5CE36C-F7A0-4BB1-9C44-B1A0473C54B1}" srcOrd="16" destOrd="0" presId="urn:microsoft.com/office/officeart/2005/8/layout/list1"/>
    <dgm:cxn modelId="{E4D1983C-61FE-4339-96D8-8F3C0BF0A377}" type="presParOf" srcId="{1E5CE36C-F7A0-4BB1-9C44-B1A0473C54B1}" destId="{5842D404-6FA4-4A65-9F74-D20FB76222AA}" srcOrd="0" destOrd="0" presId="urn:microsoft.com/office/officeart/2005/8/layout/list1"/>
    <dgm:cxn modelId="{A01B4E1C-A437-4A47-96B7-C2421ECA13C0}" type="presParOf" srcId="{1E5CE36C-F7A0-4BB1-9C44-B1A0473C54B1}" destId="{B6A81761-81F1-44D9-B77F-3F7A1A0BDA79}" srcOrd="1" destOrd="0" presId="urn:microsoft.com/office/officeart/2005/8/layout/list1"/>
    <dgm:cxn modelId="{920CCFD2-1D66-4F16-9358-99C4869D0551}" type="presParOf" srcId="{90173A78-50BB-4F6D-90FA-10F84505D991}" destId="{26BA867C-1849-4B5F-87AA-D385C9770EC3}" srcOrd="17" destOrd="0" presId="urn:microsoft.com/office/officeart/2005/8/layout/list1"/>
    <dgm:cxn modelId="{25F59C1D-257D-48F5-B770-48CA8E92EB44}" type="presParOf" srcId="{90173A78-50BB-4F6D-90FA-10F84505D991}" destId="{212D7B12-926F-4916-AD18-FE241C81A90D}" srcOrd="18" destOrd="0" presId="urn:microsoft.com/office/officeart/2005/8/layout/list1"/>
    <dgm:cxn modelId="{2F5AE3A3-D955-45E1-B66D-C9EB752376FE}" type="presParOf" srcId="{90173A78-50BB-4F6D-90FA-10F84505D991}" destId="{28DEA3F4-5A67-4926-8C84-65E1E6664857}" srcOrd="19" destOrd="0" presId="urn:microsoft.com/office/officeart/2005/8/layout/list1"/>
    <dgm:cxn modelId="{AA9E2EA8-4D80-482D-B8DD-588D493A7FBB}" type="presParOf" srcId="{90173A78-50BB-4F6D-90FA-10F84505D991}" destId="{A051BDA0-E42F-4EDD-BB91-CA1CEF72850E}" srcOrd="20" destOrd="0" presId="urn:microsoft.com/office/officeart/2005/8/layout/list1"/>
    <dgm:cxn modelId="{2B1ED5EE-4953-4ED5-B02C-1803DE3D97CA}" type="presParOf" srcId="{A051BDA0-E42F-4EDD-BB91-CA1CEF72850E}" destId="{6B859616-C01A-4033-B5E8-BBCA3CDD18C4}" srcOrd="0" destOrd="0" presId="urn:microsoft.com/office/officeart/2005/8/layout/list1"/>
    <dgm:cxn modelId="{7162882F-7A06-4999-A3EB-BA875647D189}" type="presParOf" srcId="{A051BDA0-E42F-4EDD-BB91-CA1CEF72850E}" destId="{091AD043-EA33-4673-9C0C-FBEBE9F0EAF0}" srcOrd="1" destOrd="0" presId="urn:microsoft.com/office/officeart/2005/8/layout/list1"/>
    <dgm:cxn modelId="{785A7F3F-6E76-43A8-9D08-8872E542DFA8}" type="presParOf" srcId="{90173A78-50BB-4F6D-90FA-10F84505D991}" destId="{92BDEBCF-8B16-47D8-914C-D97994270978}" srcOrd="21" destOrd="0" presId="urn:microsoft.com/office/officeart/2005/8/layout/list1"/>
    <dgm:cxn modelId="{EC960B89-D719-4CB9-A3E4-38BB4721FF11}" type="presParOf" srcId="{90173A78-50BB-4F6D-90FA-10F84505D991}" destId="{079EFF91-E160-44B1-84E5-54B71C6C7531}" srcOrd="22" destOrd="0" presId="urn:microsoft.com/office/officeart/2005/8/layout/list1"/>
    <dgm:cxn modelId="{A803DEB9-E76C-454D-98EC-104111B1CC35}" type="presParOf" srcId="{90173A78-50BB-4F6D-90FA-10F84505D991}" destId="{5F072A40-9382-4073-A8B4-F94A17C4A0AE}" srcOrd="23" destOrd="0" presId="urn:microsoft.com/office/officeart/2005/8/layout/list1"/>
    <dgm:cxn modelId="{2515688E-4493-4F4E-882E-E9A3484BDCB0}" type="presParOf" srcId="{90173A78-50BB-4F6D-90FA-10F84505D991}" destId="{C0D063A6-C0E5-416E-BA51-E7464F91033F}" srcOrd="24" destOrd="0" presId="urn:microsoft.com/office/officeart/2005/8/layout/list1"/>
    <dgm:cxn modelId="{4D83EB1D-826B-4AE6-8514-87C4BE4D4BB3}" type="presParOf" srcId="{C0D063A6-C0E5-416E-BA51-E7464F91033F}" destId="{CC0E4C3D-813A-41E5-8314-42C7979CAB4F}" srcOrd="0" destOrd="0" presId="urn:microsoft.com/office/officeart/2005/8/layout/list1"/>
    <dgm:cxn modelId="{0AFD5973-4E48-4CC0-A998-7FEC3948DAFF}" type="presParOf" srcId="{C0D063A6-C0E5-416E-BA51-E7464F91033F}" destId="{A4B55372-D30C-4F7C-A93E-2735B2B2980B}" srcOrd="1" destOrd="0" presId="urn:microsoft.com/office/officeart/2005/8/layout/list1"/>
    <dgm:cxn modelId="{055A5C00-D86A-44D8-8612-2871E126D9E0}" type="presParOf" srcId="{90173A78-50BB-4F6D-90FA-10F84505D991}" destId="{2FE4C3F4-A051-4948-B0B0-9A3705A9C0AD}" srcOrd="25" destOrd="0" presId="urn:microsoft.com/office/officeart/2005/8/layout/list1"/>
    <dgm:cxn modelId="{41CFCF46-14A8-4076-ADC5-538F05829B2C}" type="presParOf" srcId="{90173A78-50BB-4F6D-90FA-10F84505D991}" destId="{2D030153-5598-4485-A8E1-50E252058350}" srcOrd="26" destOrd="0" presId="urn:microsoft.com/office/officeart/2005/8/layout/list1"/>
    <dgm:cxn modelId="{00E7A4CB-F30E-4CBE-A823-DF5D82D2BBB1}" type="presParOf" srcId="{90173A78-50BB-4F6D-90FA-10F84505D991}" destId="{55D46D2D-9DC9-4C0E-A74B-00868456A342}" srcOrd="27" destOrd="0" presId="urn:microsoft.com/office/officeart/2005/8/layout/list1"/>
    <dgm:cxn modelId="{8617A00F-7CB6-4C2C-9C84-1F59D144C878}" type="presParOf" srcId="{90173A78-50BB-4F6D-90FA-10F84505D991}" destId="{1AFEFA41-2E8E-488C-A3B0-F0AEDA036ABC}" srcOrd="28" destOrd="0" presId="urn:microsoft.com/office/officeart/2005/8/layout/list1"/>
    <dgm:cxn modelId="{7536B420-C8C5-4E45-9DF2-F51087FDA569}" type="presParOf" srcId="{1AFEFA41-2E8E-488C-A3B0-F0AEDA036ABC}" destId="{24718034-6C34-4314-86D1-EF7AB7DE9387}" srcOrd="0" destOrd="0" presId="urn:microsoft.com/office/officeart/2005/8/layout/list1"/>
    <dgm:cxn modelId="{96EAC7EF-B503-4FE5-B9ED-E5B8D44B28C0}" type="presParOf" srcId="{1AFEFA41-2E8E-488C-A3B0-F0AEDA036ABC}" destId="{EF99FA36-F30A-420C-9973-51DE8BB8933E}" srcOrd="1" destOrd="0" presId="urn:microsoft.com/office/officeart/2005/8/layout/list1"/>
    <dgm:cxn modelId="{4387B84C-E5FF-4DF9-A55E-51E66F477EA0}" type="presParOf" srcId="{90173A78-50BB-4F6D-90FA-10F84505D991}" destId="{DFF85BAF-209F-4C61-B025-AFA6CCA4668C}" srcOrd="29" destOrd="0" presId="urn:microsoft.com/office/officeart/2005/8/layout/list1"/>
    <dgm:cxn modelId="{15157915-0B96-4AA4-AACE-1F35B1506071}" type="presParOf" srcId="{90173A78-50BB-4F6D-90FA-10F84505D991}" destId="{3CC12B83-5A7B-4273-97AB-586EB4A811FE}" srcOrd="30" destOrd="0" presId="urn:microsoft.com/office/officeart/2005/8/layout/list1"/>
    <dgm:cxn modelId="{A97A94C4-9EE3-424E-8D0C-AFB039887064}" type="presParOf" srcId="{90173A78-50BB-4F6D-90FA-10F84505D991}" destId="{EDEC49FE-8C72-41B6-A086-57DCE6973B7D}" srcOrd="31" destOrd="0" presId="urn:microsoft.com/office/officeart/2005/8/layout/list1"/>
    <dgm:cxn modelId="{AABFF843-A72A-468B-9154-45FB32A60C09}" type="presParOf" srcId="{90173A78-50BB-4F6D-90FA-10F84505D991}" destId="{B33D514A-BA50-444A-98A9-053763A00923}" srcOrd="32" destOrd="0" presId="urn:microsoft.com/office/officeart/2005/8/layout/list1"/>
    <dgm:cxn modelId="{382ADC92-8194-44C9-8330-66E9F2C39602}" type="presParOf" srcId="{B33D514A-BA50-444A-98A9-053763A00923}" destId="{6F145790-FF17-491F-ABE2-02631DA8B747}" srcOrd="0" destOrd="0" presId="urn:microsoft.com/office/officeart/2005/8/layout/list1"/>
    <dgm:cxn modelId="{77BC31C8-3B2F-4988-A05C-878A3ADFA5F1}" type="presParOf" srcId="{B33D514A-BA50-444A-98A9-053763A00923}" destId="{C2CB99FB-AA5F-44F4-B281-EF040D567602}" srcOrd="1" destOrd="0" presId="urn:microsoft.com/office/officeart/2005/8/layout/list1"/>
    <dgm:cxn modelId="{E653218B-FA07-421D-BEAF-C60B73055D2F}" type="presParOf" srcId="{90173A78-50BB-4F6D-90FA-10F84505D991}" destId="{E372FB01-0D7D-49F2-B0C9-CADA0D3902FB}" srcOrd="33" destOrd="0" presId="urn:microsoft.com/office/officeart/2005/8/layout/list1"/>
    <dgm:cxn modelId="{AFA60B6C-7058-4192-93FD-83505740B3F4}" type="presParOf" srcId="{90173A78-50BB-4F6D-90FA-10F84505D991}" destId="{B3A58EA0-3DAF-45F5-9197-5D087524995F}" srcOrd="3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128A83-EDE0-4BAF-9609-F10C33B3642F}"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DB0069CB-E6D5-4445-AE36-9502BC1BF0C9}">
      <dgm:prSet/>
      <dgm:spPr/>
      <dgm:t>
        <a:bodyPr/>
        <a:lstStyle/>
        <a:p>
          <a:r>
            <a:rPr lang="en-IN"/>
            <a:t>Problem: Apple trees and plagued with various diseases, which increase cost of production and environmental impact due to incorrect use of pesticides</a:t>
          </a:r>
          <a:endParaRPr lang="en-US"/>
        </a:p>
      </dgm:t>
    </dgm:pt>
    <dgm:pt modelId="{EB7E704D-44DD-4438-8703-1E884D72589D}" type="parTrans" cxnId="{706104C3-5B08-4A80-B410-8C34E7746C6D}">
      <dgm:prSet/>
      <dgm:spPr/>
      <dgm:t>
        <a:bodyPr/>
        <a:lstStyle/>
        <a:p>
          <a:endParaRPr lang="en-US"/>
        </a:p>
      </dgm:t>
    </dgm:pt>
    <dgm:pt modelId="{EAD9E247-3D06-4D4B-A957-851572027AE7}" type="sibTrans" cxnId="{706104C3-5B08-4A80-B410-8C34E7746C6D}">
      <dgm:prSet/>
      <dgm:spPr/>
      <dgm:t>
        <a:bodyPr/>
        <a:lstStyle/>
        <a:p>
          <a:endParaRPr lang="en-US"/>
        </a:p>
      </dgm:t>
    </dgm:pt>
    <dgm:pt modelId="{CFC936EB-5732-4415-A113-0A8731ACC0D3}">
      <dgm:prSet/>
      <dgm:spPr/>
      <dgm:t>
        <a:bodyPr/>
        <a:lstStyle/>
        <a:p>
          <a:r>
            <a:rPr lang="en-IN"/>
            <a:t>Goal: Detect apple tree diseases quickly to reduce use of chemicals/pesticides </a:t>
          </a:r>
          <a:endParaRPr lang="en-US"/>
        </a:p>
      </dgm:t>
    </dgm:pt>
    <dgm:pt modelId="{5C481374-42AD-4BF1-9924-D1B26C76986D}" type="parTrans" cxnId="{D8E176A6-5CFF-492C-AF77-B0A4925097D6}">
      <dgm:prSet/>
      <dgm:spPr/>
      <dgm:t>
        <a:bodyPr/>
        <a:lstStyle/>
        <a:p>
          <a:endParaRPr lang="en-US"/>
        </a:p>
      </dgm:t>
    </dgm:pt>
    <dgm:pt modelId="{41026786-5EB3-44F8-A641-7E3C2CB035C2}" type="sibTrans" cxnId="{D8E176A6-5CFF-492C-AF77-B0A4925097D6}">
      <dgm:prSet/>
      <dgm:spPr/>
      <dgm:t>
        <a:bodyPr/>
        <a:lstStyle/>
        <a:p>
          <a:endParaRPr lang="en-US"/>
        </a:p>
      </dgm:t>
    </dgm:pt>
    <dgm:pt modelId="{410D51E3-C9B5-478C-8F53-3EFF515176E5}">
      <dgm:prSet/>
      <dgm:spPr/>
      <dgm:t>
        <a:bodyPr/>
        <a:lstStyle/>
        <a:p>
          <a:r>
            <a:rPr lang="en-IN"/>
            <a:t>Vision: To eliminate manual intervention in apple tree disease detection</a:t>
          </a:r>
          <a:endParaRPr lang="en-US"/>
        </a:p>
      </dgm:t>
    </dgm:pt>
    <dgm:pt modelId="{26E4A16C-F86B-415C-AF58-D020FF051014}" type="parTrans" cxnId="{C0B40F45-886E-4683-934C-2948F773959F}">
      <dgm:prSet/>
      <dgm:spPr/>
      <dgm:t>
        <a:bodyPr/>
        <a:lstStyle/>
        <a:p>
          <a:endParaRPr lang="en-US"/>
        </a:p>
      </dgm:t>
    </dgm:pt>
    <dgm:pt modelId="{ADBAD50D-068C-42D5-BD27-8D0196D713FD}" type="sibTrans" cxnId="{C0B40F45-886E-4683-934C-2948F773959F}">
      <dgm:prSet/>
      <dgm:spPr/>
      <dgm:t>
        <a:bodyPr/>
        <a:lstStyle/>
        <a:p>
          <a:endParaRPr lang="en-US"/>
        </a:p>
      </dgm:t>
    </dgm:pt>
    <dgm:pt modelId="{07FB43C6-0120-4D8F-AB80-08F7C9360FA0}" type="pres">
      <dgm:prSet presAssocID="{DC128A83-EDE0-4BAF-9609-F10C33B3642F}" presName="linear" presStyleCnt="0">
        <dgm:presLayoutVars>
          <dgm:animLvl val="lvl"/>
          <dgm:resizeHandles val="exact"/>
        </dgm:presLayoutVars>
      </dgm:prSet>
      <dgm:spPr/>
    </dgm:pt>
    <dgm:pt modelId="{7DEC2BF1-142B-4CF8-AA78-EC9EE60B5B2D}" type="pres">
      <dgm:prSet presAssocID="{DB0069CB-E6D5-4445-AE36-9502BC1BF0C9}" presName="parentText" presStyleLbl="node1" presStyleIdx="0" presStyleCnt="3">
        <dgm:presLayoutVars>
          <dgm:chMax val="0"/>
          <dgm:bulletEnabled val="1"/>
        </dgm:presLayoutVars>
      </dgm:prSet>
      <dgm:spPr/>
    </dgm:pt>
    <dgm:pt modelId="{ED6B0360-47CE-40A9-9573-E9FFB5CA1CB6}" type="pres">
      <dgm:prSet presAssocID="{EAD9E247-3D06-4D4B-A957-851572027AE7}" presName="spacer" presStyleCnt="0"/>
      <dgm:spPr/>
    </dgm:pt>
    <dgm:pt modelId="{DB9BF1D6-3E27-40F5-98E0-6DA607B6B0F5}" type="pres">
      <dgm:prSet presAssocID="{CFC936EB-5732-4415-A113-0A8731ACC0D3}" presName="parentText" presStyleLbl="node1" presStyleIdx="1" presStyleCnt="3">
        <dgm:presLayoutVars>
          <dgm:chMax val="0"/>
          <dgm:bulletEnabled val="1"/>
        </dgm:presLayoutVars>
      </dgm:prSet>
      <dgm:spPr/>
    </dgm:pt>
    <dgm:pt modelId="{63D30C1C-32C7-4F5A-AABC-376AE0265146}" type="pres">
      <dgm:prSet presAssocID="{41026786-5EB3-44F8-A641-7E3C2CB035C2}" presName="spacer" presStyleCnt="0"/>
      <dgm:spPr/>
    </dgm:pt>
    <dgm:pt modelId="{1662CA86-E890-40FA-9546-8A8EBB578428}" type="pres">
      <dgm:prSet presAssocID="{410D51E3-C9B5-478C-8F53-3EFF515176E5}" presName="parentText" presStyleLbl="node1" presStyleIdx="2" presStyleCnt="3">
        <dgm:presLayoutVars>
          <dgm:chMax val="0"/>
          <dgm:bulletEnabled val="1"/>
        </dgm:presLayoutVars>
      </dgm:prSet>
      <dgm:spPr/>
    </dgm:pt>
  </dgm:ptLst>
  <dgm:cxnLst>
    <dgm:cxn modelId="{E0CC7C39-75D4-4A3B-BEB3-7AF4316D2AF2}" type="presOf" srcId="{410D51E3-C9B5-478C-8F53-3EFF515176E5}" destId="{1662CA86-E890-40FA-9546-8A8EBB578428}" srcOrd="0" destOrd="0" presId="urn:microsoft.com/office/officeart/2005/8/layout/vList2"/>
    <dgm:cxn modelId="{C0B40F45-886E-4683-934C-2948F773959F}" srcId="{DC128A83-EDE0-4BAF-9609-F10C33B3642F}" destId="{410D51E3-C9B5-478C-8F53-3EFF515176E5}" srcOrd="2" destOrd="0" parTransId="{26E4A16C-F86B-415C-AF58-D020FF051014}" sibTransId="{ADBAD50D-068C-42D5-BD27-8D0196D713FD}"/>
    <dgm:cxn modelId="{78180550-CFED-4275-A6F8-68E6151BEB08}" type="presOf" srcId="{DB0069CB-E6D5-4445-AE36-9502BC1BF0C9}" destId="{7DEC2BF1-142B-4CF8-AA78-EC9EE60B5B2D}" srcOrd="0" destOrd="0" presId="urn:microsoft.com/office/officeart/2005/8/layout/vList2"/>
    <dgm:cxn modelId="{DFCC818F-1716-455A-B85D-DABD90C18350}" type="presOf" srcId="{CFC936EB-5732-4415-A113-0A8731ACC0D3}" destId="{DB9BF1D6-3E27-40F5-98E0-6DA607B6B0F5}" srcOrd="0" destOrd="0" presId="urn:microsoft.com/office/officeart/2005/8/layout/vList2"/>
    <dgm:cxn modelId="{D8E176A6-5CFF-492C-AF77-B0A4925097D6}" srcId="{DC128A83-EDE0-4BAF-9609-F10C33B3642F}" destId="{CFC936EB-5732-4415-A113-0A8731ACC0D3}" srcOrd="1" destOrd="0" parTransId="{5C481374-42AD-4BF1-9924-D1B26C76986D}" sibTransId="{41026786-5EB3-44F8-A641-7E3C2CB035C2}"/>
    <dgm:cxn modelId="{B09E93B2-6DE2-4827-B8E1-4D785E654D89}" type="presOf" srcId="{DC128A83-EDE0-4BAF-9609-F10C33B3642F}" destId="{07FB43C6-0120-4D8F-AB80-08F7C9360FA0}" srcOrd="0" destOrd="0" presId="urn:microsoft.com/office/officeart/2005/8/layout/vList2"/>
    <dgm:cxn modelId="{706104C3-5B08-4A80-B410-8C34E7746C6D}" srcId="{DC128A83-EDE0-4BAF-9609-F10C33B3642F}" destId="{DB0069CB-E6D5-4445-AE36-9502BC1BF0C9}" srcOrd="0" destOrd="0" parTransId="{EB7E704D-44DD-4438-8703-1E884D72589D}" sibTransId="{EAD9E247-3D06-4D4B-A957-851572027AE7}"/>
    <dgm:cxn modelId="{7587A9A0-54D3-48D8-916F-7AADCBDFF5E4}" type="presParOf" srcId="{07FB43C6-0120-4D8F-AB80-08F7C9360FA0}" destId="{7DEC2BF1-142B-4CF8-AA78-EC9EE60B5B2D}" srcOrd="0" destOrd="0" presId="urn:microsoft.com/office/officeart/2005/8/layout/vList2"/>
    <dgm:cxn modelId="{3FDAA48C-ABC6-4399-B969-8ECB339AE9D9}" type="presParOf" srcId="{07FB43C6-0120-4D8F-AB80-08F7C9360FA0}" destId="{ED6B0360-47CE-40A9-9573-E9FFB5CA1CB6}" srcOrd="1" destOrd="0" presId="urn:microsoft.com/office/officeart/2005/8/layout/vList2"/>
    <dgm:cxn modelId="{486464EE-4362-4F34-A53F-D558DB2983BC}" type="presParOf" srcId="{07FB43C6-0120-4D8F-AB80-08F7C9360FA0}" destId="{DB9BF1D6-3E27-40F5-98E0-6DA607B6B0F5}" srcOrd="2" destOrd="0" presId="urn:microsoft.com/office/officeart/2005/8/layout/vList2"/>
    <dgm:cxn modelId="{2226A4DA-26E4-4680-B13D-F16D0332332D}" type="presParOf" srcId="{07FB43C6-0120-4D8F-AB80-08F7C9360FA0}" destId="{63D30C1C-32C7-4F5A-AABC-376AE0265146}" srcOrd="3" destOrd="0" presId="urn:microsoft.com/office/officeart/2005/8/layout/vList2"/>
    <dgm:cxn modelId="{DFA1E34E-9393-4AF1-A2AB-B789E70C924B}" type="presParOf" srcId="{07FB43C6-0120-4D8F-AB80-08F7C9360FA0}" destId="{1662CA86-E890-40FA-9546-8A8EBB578428}"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5122ECE-EDF8-4802-8338-73FBDC7229F2}"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399E23D-1878-4250-A22B-43D22EFD43D9}">
      <dgm:prSet/>
      <dgm:spPr/>
      <dgm:t>
        <a:bodyPr/>
        <a:lstStyle/>
        <a:p>
          <a:r>
            <a:rPr lang="en-IN"/>
            <a:t>Problem of Misdiagnosis</a:t>
          </a:r>
          <a:endParaRPr lang="en-US"/>
        </a:p>
      </dgm:t>
    </dgm:pt>
    <dgm:pt modelId="{EE905E58-BD79-459E-A9BE-E37B38076C1B}" type="parTrans" cxnId="{B6B402AD-0A28-499C-B051-9ABFDB2D36E6}">
      <dgm:prSet/>
      <dgm:spPr/>
      <dgm:t>
        <a:bodyPr/>
        <a:lstStyle/>
        <a:p>
          <a:endParaRPr lang="en-US"/>
        </a:p>
      </dgm:t>
    </dgm:pt>
    <dgm:pt modelId="{D323DD62-6842-4265-BDF8-A71F02AE0789}" type="sibTrans" cxnId="{B6B402AD-0A28-499C-B051-9ABFDB2D36E6}">
      <dgm:prSet/>
      <dgm:spPr/>
      <dgm:t>
        <a:bodyPr/>
        <a:lstStyle/>
        <a:p>
          <a:endParaRPr lang="en-US"/>
        </a:p>
      </dgm:t>
    </dgm:pt>
    <dgm:pt modelId="{618DE571-C300-4CBA-8286-8C0930F69BBF}">
      <dgm:prSet/>
      <dgm:spPr/>
      <dgm:t>
        <a:bodyPr/>
        <a:lstStyle/>
        <a:p>
          <a:r>
            <a:rPr lang="en-IN"/>
            <a:t>Increased cost and environmental impact</a:t>
          </a:r>
          <a:endParaRPr lang="en-US"/>
        </a:p>
      </dgm:t>
    </dgm:pt>
    <dgm:pt modelId="{BB8883A3-8BB0-4E0D-83BB-BF115CEA2282}" type="parTrans" cxnId="{66001DA3-FB00-4083-B6C5-81B124C3C213}">
      <dgm:prSet/>
      <dgm:spPr/>
      <dgm:t>
        <a:bodyPr/>
        <a:lstStyle/>
        <a:p>
          <a:endParaRPr lang="en-US"/>
        </a:p>
      </dgm:t>
    </dgm:pt>
    <dgm:pt modelId="{80E9B2F8-6226-4971-B56C-E368BB555DB1}" type="sibTrans" cxnId="{66001DA3-FB00-4083-B6C5-81B124C3C213}">
      <dgm:prSet/>
      <dgm:spPr/>
      <dgm:t>
        <a:bodyPr/>
        <a:lstStyle/>
        <a:p>
          <a:endParaRPr lang="en-US"/>
        </a:p>
      </dgm:t>
    </dgm:pt>
    <dgm:pt modelId="{27D2DC55-7044-4E2C-94B3-6B3B3D2E03C5}">
      <dgm:prSet/>
      <dgm:spPr/>
      <dgm:t>
        <a:bodyPr/>
        <a:lstStyle/>
        <a:p>
          <a:r>
            <a:rPr lang="en-IN"/>
            <a:t>Emergence of new strains of diseases</a:t>
          </a:r>
          <a:endParaRPr lang="en-US"/>
        </a:p>
      </dgm:t>
    </dgm:pt>
    <dgm:pt modelId="{6A39E35A-4D73-40A7-BA9C-433FCBD4C158}" type="parTrans" cxnId="{2BBB163F-9DEB-4D4E-BF27-1A99BBC6ED4A}">
      <dgm:prSet/>
      <dgm:spPr/>
      <dgm:t>
        <a:bodyPr/>
        <a:lstStyle/>
        <a:p>
          <a:endParaRPr lang="en-US"/>
        </a:p>
      </dgm:t>
    </dgm:pt>
    <dgm:pt modelId="{82BB7BBC-886A-4E6C-A707-7094D003938E}" type="sibTrans" cxnId="{2BBB163F-9DEB-4D4E-BF27-1A99BBC6ED4A}">
      <dgm:prSet/>
      <dgm:spPr/>
      <dgm:t>
        <a:bodyPr/>
        <a:lstStyle/>
        <a:p>
          <a:endParaRPr lang="en-US"/>
        </a:p>
      </dgm:t>
    </dgm:pt>
    <dgm:pt modelId="{41F99792-175C-4571-B7A6-E52FA21AE897}">
      <dgm:prSet/>
      <dgm:spPr/>
      <dgm:t>
        <a:bodyPr/>
        <a:lstStyle/>
        <a:p>
          <a:r>
            <a:rPr lang="en-IN"/>
            <a:t>Time consuming process</a:t>
          </a:r>
          <a:endParaRPr lang="en-US"/>
        </a:p>
      </dgm:t>
    </dgm:pt>
    <dgm:pt modelId="{09737D49-AC5E-4A29-A64C-3A65C291C777}" type="parTrans" cxnId="{F76D82B0-4638-4562-B714-DF0199E71CAF}">
      <dgm:prSet/>
      <dgm:spPr/>
      <dgm:t>
        <a:bodyPr/>
        <a:lstStyle/>
        <a:p>
          <a:endParaRPr lang="en-US"/>
        </a:p>
      </dgm:t>
    </dgm:pt>
    <dgm:pt modelId="{DEB90CF5-8EC4-46F0-9D8E-94D89941A1AB}" type="sibTrans" cxnId="{F76D82B0-4638-4562-B714-DF0199E71CAF}">
      <dgm:prSet/>
      <dgm:spPr/>
      <dgm:t>
        <a:bodyPr/>
        <a:lstStyle/>
        <a:p>
          <a:endParaRPr lang="en-US"/>
        </a:p>
      </dgm:t>
    </dgm:pt>
    <dgm:pt modelId="{E5663636-CB88-4E48-A9D2-1ED71B7B96BF}" type="pres">
      <dgm:prSet presAssocID="{B5122ECE-EDF8-4802-8338-73FBDC7229F2}" presName="root" presStyleCnt="0">
        <dgm:presLayoutVars>
          <dgm:dir/>
          <dgm:resizeHandles val="exact"/>
        </dgm:presLayoutVars>
      </dgm:prSet>
      <dgm:spPr/>
    </dgm:pt>
    <dgm:pt modelId="{F48C0433-DDCA-4CDB-9202-A96E063E1782}" type="pres">
      <dgm:prSet presAssocID="{6399E23D-1878-4250-A22B-43D22EFD43D9}" presName="compNode" presStyleCnt="0"/>
      <dgm:spPr/>
    </dgm:pt>
    <dgm:pt modelId="{C4B135A5-E39B-4901-B07A-43575CDFC35B}" type="pres">
      <dgm:prSet presAssocID="{6399E23D-1878-4250-A22B-43D22EFD43D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ethoscope"/>
        </a:ext>
      </dgm:extLst>
    </dgm:pt>
    <dgm:pt modelId="{7E7C1DDD-D3C4-459D-A150-052AF7845CF1}" type="pres">
      <dgm:prSet presAssocID="{6399E23D-1878-4250-A22B-43D22EFD43D9}" presName="spaceRect" presStyleCnt="0"/>
      <dgm:spPr/>
    </dgm:pt>
    <dgm:pt modelId="{6446BB47-4D62-4EB8-9F4C-27EDEA160F11}" type="pres">
      <dgm:prSet presAssocID="{6399E23D-1878-4250-A22B-43D22EFD43D9}" presName="textRect" presStyleLbl="revTx" presStyleIdx="0" presStyleCnt="4">
        <dgm:presLayoutVars>
          <dgm:chMax val="1"/>
          <dgm:chPref val="1"/>
        </dgm:presLayoutVars>
      </dgm:prSet>
      <dgm:spPr/>
    </dgm:pt>
    <dgm:pt modelId="{DBE99CEF-8503-4DAF-A69E-4FC5F09BF97E}" type="pres">
      <dgm:prSet presAssocID="{D323DD62-6842-4265-BDF8-A71F02AE0789}" presName="sibTrans" presStyleCnt="0"/>
      <dgm:spPr/>
    </dgm:pt>
    <dgm:pt modelId="{12FCA43A-D247-42B2-9EBB-64930863532E}" type="pres">
      <dgm:prSet presAssocID="{618DE571-C300-4CBA-8286-8C0930F69BBF}" presName="compNode" presStyleCnt="0"/>
      <dgm:spPr/>
    </dgm:pt>
    <dgm:pt modelId="{597AF172-3976-4950-9CDB-6955FFE315C4}" type="pres">
      <dgm:prSet presAssocID="{618DE571-C300-4CBA-8286-8C0930F69BB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eciduous tree"/>
        </a:ext>
      </dgm:extLst>
    </dgm:pt>
    <dgm:pt modelId="{87C39488-8399-4CB4-8DB4-0E852EC5EC26}" type="pres">
      <dgm:prSet presAssocID="{618DE571-C300-4CBA-8286-8C0930F69BBF}" presName="spaceRect" presStyleCnt="0"/>
      <dgm:spPr/>
    </dgm:pt>
    <dgm:pt modelId="{F95AC825-5B94-4761-829D-5A4C10458F94}" type="pres">
      <dgm:prSet presAssocID="{618DE571-C300-4CBA-8286-8C0930F69BBF}" presName="textRect" presStyleLbl="revTx" presStyleIdx="1" presStyleCnt="4">
        <dgm:presLayoutVars>
          <dgm:chMax val="1"/>
          <dgm:chPref val="1"/>
        </dgm:presLayoutVars>
      </dgm:prSet>
      <dgm:spPr/>
    </dgm:pt>
    <dgm:pt modelId="{5EBD45E7-5969-494A-9B60-7F7E2513E3F1}" type="pres">
      <dgm:prSet presAssocID="{80E9B2F8-6226-4971-B56C-E368BB555DB1}" presName="sibTrans" presStyleCnt="0"/>
      <dgm:spPr/>
    </dgm:pt>
    <dgm:pt modelId="{1C30418A-A44C-4A46-A832-6FA6064E25AB}" type="pres">
      <dgm:prSet presAssocID="{27D2DC55-7044-4E2C-94B3-6B3B3D2E03C5}" presName="compNode" presStyleCnt="0"/>
      <dgm:spPr/>
    </dgm:pt>
    <dgm:pt modelId="{A06976BC-BBAD-44D6-BE7A-8557CA4108FD}" type="pres">
      <dgm:prSet presAssocID="{27D2DC55-7044-4E2C-94B3-6B3B3D2E03C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lant"/>
        </a:ext>
      </dgm:extLst>
    </dgm:pt>
    <dgm:pt modelId="{C11DFD18-3184-44C3-B95A-C9ED41E7F230}" type="pres">
      <dgm:prSet presAssocID="{27D2DC55-7044-4E2C-94B3-6B3B3D2E03C5}" presName="spaceRect" presStyleCnt="0"/>
      <dgm:spPr/>
    </dgm:pt>
    <dgm:pt modelId="{ABF28BB5-6DDE-4BBE-B6CC-2306560604DD}" type="pres">
      <dgm:prSet presAssocID="{27D2DC55-7044-4E2C-94B3-6B3B3D2E03C5}" presName="textRect" presStyleLbl="revTx" presStyleIdx="2" presStyleCnt="4">
        <dgm:presLayoutVars>
          <dgm:chMax val="1"/>
          <dgm:chPref val="1"/>
        </dgm:presLayoutVars>
      </dgm:prSet>
      <dgm:spPr/>
    </dgm:pt>
    <dgm:pt modelId="{339C2A87-DAEA-49A6-8312-0FD8AD1EC835}" type="pres">
      <dgm:prSet presAssocID="{82BB7BBC-886A-4E6C-A707-7094D003938E}" presName="sibTrans" presStyleCnt="0"/>
      <dgm:spPr/>
    </dgm:pt>
    <dgm:pt modelId="{98754F00-5DA7-4BDE-A5F5-597748473076}" type="pres">
      <dgm:prSet presAssocID="{41F99792-175C-4571-B7A6-E52FA21AE897}" presName="compNode" presStyleCnt="0"/>
      <dgm:spPr/>
    </dgm:pt>
    <dgm:pt modelId="{EF68DB9D-59D8-4CFA-AD77-44440A618F8E}" type="pres">
      <dgm:prSet presAssocID="{41F99792-175C-4571-B7A6-E52FA21AE89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opwatch"/>
        </a:ext>
      </dgm:extLst>
    </dgm:pt>
    <dgm:pt modelId="{A7C816C1-0D55-4B8B-9671-5255D1A9A383}" type="pres">
      <dgm:prSet presAssocID="{41F99792-175C-4571-B7A6-E52FA21AE897}" presName="spaceRect" presStyleCnt="0"/>
      <dgm:spPr/>
    </dgm:pt>
    <dgm:pt modelId="{06BB2177-E0DE-4101-8096-82EA509310DE}" type="pres">
      <dgm:prSet presAssocID="{41F99792-175C-4571-B7A6-E52FA21AE897}" presName="textRect" presStyleLbl="revTx" presStyleIdx="3" presStyleCnt="4">
        <dgm:presLayoutVars>
          <dgm:chMax val="1"/>
          <dgm:chPref val="1"/>
        </dgm:presLayoutVars>
      </dgm:prSet>
      <dgm:spPr/>
    </dgm:pt>
  </dgm:ptLst>
  <dgm:cxnLst>
    <dgm:cxn modelId="{95BB4713-0349-4D8E-BBF2-C3F7A383231B}" type="presOf" srcId="{27D2DC55-7044-4E2C-94B3-6B3B3D2E03C5}" destId="{ABF28BB5-6DDE-4BBE-B6CC-2306560604DD}" srcOrd="0" destOrd="0" presId="urn:microsoft.com/office/officeart/2018/2/layout/IconLabelList"/>
    <dgm:cxn modelId="{39007718-D4B1-4AB2-B5B8-8C4CD74BAA9D}" type="presOf" srcId="{B5122ECE-EDF8-4802-8338-73FBDC7229F2}" destId="{E5663636-CB88-4E48-A9D2-1ED71B7B96BF}" srcOrd="0" destOrd="0" presId="urn:microsoft.com/office/officeart/2018/2/layout/IconLabelList"/>
    <dgm:cxn modelId="{2BBB163F-9DEB-4D4E-BF27-1A99BBC6ED4A}" srcId="{B5122ECE-EDF8-4802-8338-73FBDC7229F2}" destId="{27D2DC55-7044-4E2C-94B3-6B3B3D2E03C5}" srcOrd="2" destOrd="0" parTransId="{6A39E35A-4D73-40A7-BA9C-433FCBD4C158}" sibTransId="{82BB7BBC-886A-4E6C-A707-7094D003938E}"/>
    <dgm:cxn modelId="{878B2E52-0CC5-4D08-B2DB-2F748A44778A}" type="presOf" srcId="{41F99792-175C-4571-B7A6-E52FA21AE897}" destId="{06BB2177-E0DE-4101-8096-82EA509310DE}" srcOrd="0" destOrd="0" presId="urn:microsoft.com/office/officeart/2018/2/layout/IconLabelList"/>
    <dgm:cxn modelId="{66001DA3-FB00-4083-B6C5-81B124C3C213}" srcId="{B5122ECE-EDF8-4802-8338-73FBDC7229F2}" destId="{618DE571-C300-4CBA-8286-8C0930F69BBF}" srcOrd="1" destOrd="0" parTransId="{BB8883A3-8BB0-4E0D-83BB-BF115CEA2282}" sibTransId="{80E9B2F8-6226-4971-B56C-E368BB555DB1}"/>
    <dgm:cxn modelId="{B6B402AD-0A28-499C-B051-9ABFDB2D36E6}" srcId="{B5122ECE-EDF8-4802-8338-73FBDC7229F2}" destId="{6399E23D-1878-4250-A22B-43D22EFD43D9}" srcOrd="0" destOrd="0" parTransId="{EE905E58-BD79-459E-A9BE-E37B38076C1B}" sibTransId="{D323DD62-6842-4265-BDF8-A71F02AE0789}"/>
    <dgm:cxn modelId="{F76D82B0-4638-4562-B714-DF0199E71CAF}" srcId="{B5122ECE-EDF8-4802-8338-73FBDC7229F2}" destId="{41F99792-175C-4571-B7A6-E52FA21AE897}" srcOrd="3" destOrd="0" parTransId="{09737D49-AC5E-4A29-A64C-3A65C291C777}" sibTransId="{DEB90CF5-8EC4-46F0-9D8E-94D89941A1AB}"/>
    <dgm:cxn modelId="{FB1A4BB5-784A-4025-AE22-E85AD0F579E1}" type="presOf" srcId="{618DE571-C300-4CBA-8286-8C0930F69BBF}" destId="{F95AC825-5B94-4761-829D-5A4C10458F94}" srcOrd="0" destOrd="0" presId="urn:microsoft.com/office/officeart/2018/2/layout/IconLabelList"/>
    <dgm:cxn modelId="{9F3267FE-A614-42CF-B4B1-19E92DF06299}" type="presOf" srcId="{6399E23D-1878-4250-A22B-43D22EFD43D9}" destId="{6446BB47-4D62-4EB8-9F4C-27EDEA160F11}" srcOrd="0" destOrd="0" presId="urn:microsoft.com/office/officeart/2018/2/layout/IconLabelList"/>
    <dgm:cxn modelId="{01E97955-B161-407B-BD05-AF16B8C010C7}" type="presParOf" srcId="{E5663636-CB88-4E48-A9D2-1ED71B7B96BF}" destId="{F48C0433-DDCA-4CDB-9202-A96E063E1782}" srcOrd="0" destOrd="0" presId="urn:microsoft.com/office/officeart/2018/2/layout/IconLabelList"/>
    <dgm:cxn modelId="{808D671F-2417-410E-9379-88E02850EE82}" type="presParOf" srcId="{F48C0433-DDCA-4CDB-9202-A96E063E1782}" destId="{C4B135A5-E39B-4901-B07A-43575CDFC35B}" srcOrd="0" destOrd="0" presId="urn:microsoft.com/office/officeart/2018/2/layout/IconLabelList"/>
    <dgm:cxn modelId="{41C3C1A6-3AA7-4E71-93C0-6131234F4657}" type="presParOf" srcId="{F48C0433-DDCA-4CDB-9202-A96E063E1782}" destId="{7E7C1DDD-D3C4-459D-A150-052AF7845CF1}" srcOrd="1" destOrd="0" presId="urn:microsoft.com/office/officeart/2018/2/layout/IconLabelList"/>
    <dgm:cxn modelId="{E61D629C-F6F5-44B7-9BE5-06AB8C1F6086}" type="presParOf" srcId="{F48C0433-DDCA-4CDB-9202-A96E063E1782}" destId="{6446BB47-4D62-4EB8-9F4C-27EDEA160F11}" srcOrd="2" destOrd="0" presId="urn:microsoft.com/office/officeart/2018/2/layout/IconLabelList"/>
    <dgm:cxn modelId="{1F638D62-2141-417C-8546-39355F98969E}" type="presParOf" srcId="{E5663636-CB88-4E48-A9D2-1ED71B7B96BF}" destId="{DBE99CEF-8503-4DAF-A69E-4FC5F09BF97E}" srcOrd="1" destOrd="0" presId="urn:microsoft.com/office/officeart/2018/2/layout/IconLabelList"/>
    <dgm:cxn modelId="{893C7A90-DE9D-4DDD-A246-24B2C2619B6F}" type="presParOf" srcId="{E5663636-CB88-4E48-A9D2-1ED71B7B96BF}" destId="{12FCA43A-D247-42B2-9EBB-64930863532E}" srcOrd="2" destOrd="0" presId="urn:microsoft.com/office/officeart/2018/2/layout/IconLabelList"/>
    <dgm:cxn modelId="{384E0DE2-E21F-4311-8A7E-ECB547A73C87}" type="presParOf" srcId="{12FCA43A-D247-42B2-9EBB-64930863532E}" destId="{597AF172-3976-4950-9CDB-6955FFE315C4}" srcOrd="0" destOrd="0" presId="urn:microsoft.com/office/officeart/2018/2/layout/IconLabelList"/>
    <dgm:cxn modelId="{2952BDDB-FD09-4A4C-8788-9F1B0506F35D}" type="presParOf" srcId="{12FCA43A-D247-42B2-9EBB-64930863532E}" destId="{87C39488-8399-4CB4-8DB4-0E852EC5EC26}" srcOrd="1" destOrd="0" presId="urn:microsoft.com/office/officeart/2018/2/layout/IconLabelList"/>
    <dgm:cxn modelId="{0AF9C1E2-1809-4A8F-832D-7485729FF6E8}" type="presParOf" srcId="{12FCA43A-D247-42B2-9EBB-64930863532E}" destId="{F95AC825-5B94-4761-829D-5A4C10458F94}" srcOrd="2" destOrd="0" presId="urn:microsoft.com/office/officeart/2018/2/layout/IconLabelList"/>
    <dgm:cxn modelId="{98F58D74-B4DC-4C5B-9EE3-F9ADB842F132}" type="presParOf" srcId="{E5663636-CB88-4E48-A9D2-1ED71B7B96BF}" destId="{5EBD45E7-5969-494A-9B60-7F7E2513E3F1}" srcOrd="3" destOrd="0" presId="urn:microsoft.com/office/officeart/2018/2/layout/IconLabelList"/>
    <dgm:cxn modelId="{AA73B808-5431-4671-B783-A44949625C1C}" type="presParOf" srcId="{E5663636-CB88-4E48-A9D2-1ED71B7B96BF}" destId="{1C30418A-A44C-4A46-A832-6FA6064E25AB}" srcOrd="4" destOrd="0" presId="urn:microsoft.com/office/officeart/2018/2/layout/IconLabelList"/>
    <dgm:cxn modelId="{86AF858D-3BE0-4061-AFEF-D34D47BE3BC8}" type="presParOf" srcId="{1C30418A-A44C-4A46-A832-6FA6064E25AB}" destId="{A06976BC-BBAD-44D6-BE7A-8557CA4108FD}" srcOrd="0" destOrd="0" presId="urn:microsoft.com/office/officeart/2018/2/layout/IconLabelList"/>
    <dgm:cxn modelId="{6EEC1C1A-33D0-44F9-B560-7EAB7E9875F7}" type="presParOf" srcId="{1C30418A-A44C-4A46-A832-6FA6064E25AB}" destId="{C11DFD18-3184-44C3-B95A-C9ED41E7F230}" srcOrd="1" destOrd="0" presId="urn:microsoft.com/office/officeart/2018/2/layout/IconLabelList"/>
    <dgm:cxn modelId="{5CCB1E88-DFD9-4399-A3E5-61D8D213F712}" type="presParOf" srcId="{1C30418A-A44C-4A46-A832-6FA6064E25AB}" destId="{ABF28BB5-6DDE-4BBE-B6CC-2306560604DD}" srcOrd="2" destOrd="0" presId="urn:microsoft.com/office/officeart/2018/2/layout/IconLabelList"/>
    <dgm:cxn modelId="{700F60F9-872B-4321-A798-A42F6A69C461}" type="presParOf" srcId="{E5663636-CB88-4E48-A9D2-1ED71B7B96BF}" destId="{339C2A87-DAEA-49A6-8312-0FD8AD1EC835}" srcOrd="5" destOrd="0" presId="urn:microsoft.com/office/officeart/2018/2/layout/IconLabelList"/>
    <dgm:cxn modelId="{524B0C53-FE1B-4EA8-B60D-B577C98A543F}" type="presParOf" srcId="{E5663636-CB88-4E48-A9D2-1ED71B7B96BF}" destId="{98754F00-5DA7-4BDE-A5F5-597748473076}" srcOrd="6" destOrd="0" presId="urn:microsoft.com/office/officeart/2018/2/layout/IconLabelList"/>
    <dgm:cxn modelId="{299B19D2-58EA-47F6-B8D6-C4DDDD72A17E}" type="presParOf" srcId="{98754F00-5DA7-4BDE-A5F5-597748473076}" destId="{EF68DB9D-59D8-4CFA-AD77-44440A618F8E}" srcOrd="0" destOrd="0" presId="urn:microsoft.com/office/officeart/2018/2/layout/IconLabelList"/>
    <dgm:cxn modelId="{C8A67A4D-F37F-4344-BBF3-EA636570106F}" type="presParOf" srcId="{98754F00-5DA7-4BDE-A5F5-597748473076}" destId="{A7C816C1-0D55-4B8B-9671-5255D1A9A383}" srcOrd="1" destOrd="0" presId="urn:microsoft.com/office/officeart/2018/2/layout/IconLabelList"/>
    <dgm:cxn modelId="{56E63169-FEE1-44FD-A2B4-D4592214CB0F}" type="presParOf" srcId="{98754F00-5DA7-4BDE-A5F5-597748473076}" destId="{06BB2177-E0DE-4101-8096-82EA509310DE}"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FD46096-2BED-4CE8-BF29-BC41C52636C3}"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240585EF-6022-4BCB-98F9-D48EB44FBB8A}">
      <dgm:prSet/>
      <dgm:spPr/>
      <dgm:t>
        <a:bodyPr/>
        <a:lstStyle/>
        <a:p>
          <a:r>
            <a:rPr lang="en-IN"/>
            <a:t>U.S Apple Industry is worth $15 billion annually</a:t>
          </a:r>
          <a:endParaRPr lang="en-US"/>
        </a:p>
      </dgm:t>
    </dgm:pt>
    <dgm:pt modelId="{53574307-E298-4DA1-9EF4-B2AA00D771A8}" type="parTrans" cxnId="{CC83979D-6EBE-4F98-95A6-21E2130EF962}">
      <dgm:prSet/>
      <dgm:spPr/>
      <dgm:t>
        <a:bodyPr/>
        <a:lstStyle/>
        <a:p>
          <a:endParaRPr lang="en-US"/>
        </a:p>
      </dgm:t>
    </dgm:pt>
    <dgm:pt modelId="{11FA785A-890C-4F7C-9900-985191F302FD}" type="sibTrans" cxnId="{CC83979D-6EBE-4F98-95A6-21E2130EF962}">
      <dgm:prSet/>
      <dgm:spPr/>
      <dgm:t>
        <a:bodyPr/>
        <a:lstStyle/>
        <a:p>
          <a:endParaRPr lang="en-US"/>
        </a:p>
      </dgm:t>
    </dgm:pt>
    <dgm:pt modelId="{5B75852B-34D4-440C-87AE-CDF895BD53F2}">
      <dgm:prSet/>
      <dgm:spPr/>
      <dgm:t>
        <a:bodyPr/>
        <a:lstStyle/>
        <a:p>
          <a:r>
            <a:rPr lang="en-IN"/>
            <a:t>Millions of dollars in annual losses due to loss of fruit bearing trees</a:t>
          </a:r>
          <a:endParaRPr lang="en-US"/>
        </a:p>
      </dgm:t>
    </dgm:pt>
    <dgm:pt modelId="{D2FD63E3-9BF9-46CF-9C2F-FE85EC173F0A}" type="parTrans" cxnId="{0AA953F9-C578-44CF-A0CA-8207B0EDE72E}">
      <dgm:prSet/>
      <dgm:spPr/>
      <dgm:t>
        <a:bodyPr/>
        <a:lstStyle/>
        <a:p>
          <a:endParaRPr lang="en-US"/>
        </a:p>
      </dgm:t>
    </dgm:pt>
    <dgm:pt modelId="{582B78F0-E657-4F0C-B996-507336178504}" type="sibTrans" cxnId="{0AA953F9-C578-44CF-A0CA-8207B0EDE72E}">
      <dgm:prSet/>
      <dgm:spPr/>
      <dgm:t>
        <a:bodyPr/>
        <a:lstStyle/>
        <a:p>
          <a:endParaRPr lang="en-US"/>
        </a:p>
      </dgm:t>
    </dgm:pt>
    <dgm:pt modelId="{FC8F562D-8BC1-43E7-8E52-D4356B1D0C9E}">
      <dgm:prSet/>
      <dgm:spPr/>
      <dgm:t>
        <a:bodyPr/>
        <a:lstStyle/>
        <a:p>
          <a:r>
            <a:rPr lang="en-IN"/>
            <a:t>Constant threat from insects and diseases</a:t>
          </a:r>
          <a:endParaRPr lang="en-US"/>
        </a:p>
      </dgm:t>
    </dgm:pt>
    <dgm:pt modelId="{DA5DB734-A11F-4C30-8EF7-8205850CAFCB}" type="parTrans" cxnId="{EBC74D64-074B-4CBB-ADD5-454B0E72B950}">
      <dgm:prSet/>
      <dgm:spPr/>
      <dgm:t>
        <a:bodyPr/>
        <a:lstStyle/>
        <a:p>
          <a:endParaRPr lang="en-US"/>
        </a:p>
      </dgm:t>
    </dgm:pt>
    <dgm:pt modelId="{5D0785AE-2B58-410C-AF1F-897A3EED37BE}" type="sibTrans" cxnId="{EBC74D64-074B-4CBB-ADD5-454B0E72B950}">
      <dgm:prSet/>
      <dgm:spPr/>
      <dgm:t>
        <a:bodyPr/>
        <a:lstStyle/>
        <a:p>
          <a:endParaRPr lang="en-US"/>
        </a:p>
      </dgm:t>
    </dgm:pt>
    <dgm:pt modelId="{069E8322-C2D0-4CE1-8C86-B5B138EDA8D5}">
      <dgm:prSet/>
      <dgm:spPr/>
      <dgm:t>
        <a:bodyPr/>
        <a:lstStyle/>
        <a:p>
          <a:r>
            <a:rPr lang="en-IN"/>
            <a:t>Results in unappealing cosmetic appearance which reduces marketability</a:t>
          </a:r>
          <a:endParaRPr lang="en-US"/>
        </a:p>
      </dgm:t>
    </dgm:pt>
    <dgm:pt modelId="{171D1A59-10B5-45BB-98F3-3179FF242872}" type="parTrans" cxnId="{BDA741C5-F282-479D-B96A-372C33AFC285}">
      <dgm:prSet/>
      <dgm:spPr/>
      <dgm:t>
        <a:bodyPr/>
        <a:lstStyle/>
        <a:p>
          <a:endParaRPr lang="en-US"/>
        </a:p>
      </dgm:t>
    </dgm:pt>
    <dgm:pt modelId="{42ACE07B-EAE0-441A-8E1A-B6B5B6FEAE69}" type="sibTrans" cxnId="{BDA741C5-F282-479D-B96A-372C33AFC285}">
      <dgm:prSet/>
      <dgm:spPr/>
      <dgm:t>
        <a:bodyPr/>
        <a:lstStyle/>
        <a:p>
          <a:endParaRPr lang="en-US"/>
        </a:p>
      </dgm:t>
    </dgm:pt>
    <dgm:pt modelId="{A9B2B186-C23B-4AF9-B9BC-46917EB6527D}" type="pres">
      <dgm:prSet presAssocID="{7FD46096-2BED-4CE8-BF29-BC41C52636C3}" presName="root" presStyleCnt="0">
        <dgm:presLayoutVars>
          <dgm:dir/>
          <dgm:resizeHandles val="exact"/>
        </dgm:presLayoutVars>
      </dgm:prSet>
      <dgm:spPr/>
    </dgm:pt>
    <dgm:pt modelId="{05FAD297-3E1F-46C6-A003-B7D88CDDA074}" type="pres">
      <dgm:prSet presAssocID="{240585EF-6022-4BCB-98F9-D48EB44FBB8A}" presName="compNode" presStyleCnt="0"/>
      <dgm:spPr/>
    </dgm:pt>
    <dgm:pt modelId="{06E4766D-44F0-4E58-A780-FCA730547C61}" type="pres">
      <dgm:prSet presAssocID="{240585EF-6022-4BCB-98F9-D48EB44FBB8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pple"/>
        </a:ext>
      </dgm:extLst>
    </dgm:pt>
    <dgm:pt modelId="{3E60E28C-CDBB-44D2-BE66-65B4363360FE}" type="pres">
      <dgm:prSet presAssocID="{240585EF-6022-4BCB-98F9-D48EB44FBB8A}" presName="spaceRect" presStyleCnt="0"/>
      <dgm:spPr/>
    </dgm:pt>
    <dgm:pt modelId="{D3720DDE-6468-43E2-8FF7-B4DB159142AF}" type="pres">
      <dgm:prSet presAssocID="{240585EF-6022-4BCB-98F9-D48EB44FBB8A}" presName="textRect" presStyleLbl="revTx" presStyleIdx="0" presStyleCnt="4">
        <dgm:presLayoutVars>
          <dgm:chMax val="1"/>
          <dgm:chPref val="1"/>
        </dgm:presLayoutVars>
      </dgm:prSet>
      <dgm:spPr/>
    </dgm:pt>
    <dgm:pt modelId="{AAD6437B-971F-425D-8236-F5E7F5AA8119}" type="pres">
      <dgm:prSet presAssocID="{11FA785A-890C-4F7C-9900-985191F302FD}" presName="sibTrans" presStyleCnt="0"/>
      <dgm:spPr/>
    </dgm:pt>
    <dgm:pt modelId="{CF7C7FD0-0DF8-496A-9252-DE625CA8BA90}" type="pres">
      <dgm:prSet presAssocID="{5B75852B-34D4-440C-87AE-CDF895BD53F2}" presName="compNode" presStyleCnt="0"/>
      <dgm:spPr/>
    </dgm:pt>
    <dgm:pt modelId="{EB92EC77-AA9A-457C-8DA2-245F67EA074E}" type="pres">
      <dgm:prSet presAssocID="{5B75852B-34D4-440C-87AE-CDF895BD53F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eciduous tree"/>
        </a:ext>
      </dgm:extLst>
    </dgm:pt>
    <dgm:pt modelId="{B0785A42-553B-4E50-842B-4D064DCC3EC5}" type="pres">
      <dgm:prSet presAssocID="{5B75852B-34D4-440C-87AE-CDF895BD53F2}" presName="spaceRect" presStyleCnt="0"/>
      <dgm:spPr/>
    </dgm:pt>
    <dgm:pt modelId="{600E35B8-B9C2-48DF-9BB9-7D7411765A7D}" type="pres">
      <dgm:prSet presAssocID="{5B75852B-34D4-440C-87AE-CDF895BD53F2}" presName="textRect" presStyleLbl="revTx" presStyleIdx="1" presStyleCnt="4">
        <dgm:presLayoutVars>
          <dgm:chMax val="1"/>
          <dgm:chPref val="1"/>
        </dgm:presLayoutVars>
      </dgm:prSet>
      <dgm:spPr/>
    </dgm:pt>
    <dgm:pt modelId="{64E108FB-EE85-408F-B080-18279AFB7421}" type="pres">
      <dgm:prSet presAssocID="{582B78F0-E657-4F0C-B996-507336178504}" presName="sibTrans" presStyleCnt="0"/>
      <dgm:spPr/>
    </dgm:pt>
    <dgm:pt modelId="{1D3186E7-EF7D-440C-B94D-2B7862667AE7}" type="pres">
      <dgm:prSet presAssocID="{FC8F562D-8BC1-43E7-8E52-D4356B1D0C9E}" presName="compNode" presStyleCnt="0"/>
      <dgm:spPr/>
    </dgm:pt>
    <dgm:pt modelId="{2D97DED6-BA06-4516-A4F5-3A23D55D2437}" type="pres">
      <dgm:prSet presAssocID="{FC8F562D-8BC1-43E7-8E52-D4356B1D0C9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g"/>
        </a:ext>
      </dgm:extLst>
    </dgm:pt>
    <dgm:pt modelId="{119CD316-20AE-498F-B516-F6F4A732BFF5}" type="pres">
      <dgm:prSet presAssocID="{FC8F562D-8BC1-43E7-8E52-D4356B1D0C9E}" presName="spaceRect" presStyleCnt="0"/>
      <dgm:spPr/>
    </dgm:pt>
    <dgm:pt modelId="{871236AD-7BCB-4A0F-8655-22FF2313CFE4}" type="pres">
      <dgm:prSet presAssocID="{FC8F562D-8BC1-43E7-8E52-D4356B1D0C9E}" presName="textRect" presStyleLbl="revTx" presStyleIdx="2" presStyleCnt="4">
        <dgm:presLayoutVars>
          <dgm:chMax val="1"/>
          <dgm:chPref val="1"/>
        </dgm:presLayoutVars>
      </dgm:prSet>
      <dgm:spPr/>
    </dgm:pt>
    <dgm:pt modelId="{EAE0DDC5-76E5-41CA-B0FC-0622131C5B1F}" type="pres">
      <dgm:prSet presAssocID="{5D0785AE-2B58-410C-AF1F-897A3EED37BE}" presName="sibTrans" presStyleCnt="0"/>
      <dgm:spPr/>
    </dgm:pt>
    <dgm:pt modelId="{7B6F52C4-D517-4508-9978-21F0FC2452DA}" type="pres">
      <dgm:prSet presAssocID="{069E8322-C2D0-4CE1-8C86-B5B138EDA8D5}" presName="compNode" presStyleCnt="0"/>
      <dgm:spPr/>
    </dgm:pt>
    <dgm:pt modelId="{1F0FFCCF-7249-4A6C-AF12-F334E5E7749F}" type="pres">
      <dgm:prSet presAssocID="{069E8322-C2D0-4CE1-8C86-B5B138EDA8D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B65D3E6B-332C-4435-99F5-352A3FDD1437}" type="pres">
      <dgm:prSet presAssocID="{069E8322-C2D0-4CE1-8C86-B5B138EDA8D5}" presName="spaceRect" presStyleCnt="0"/>
      <dgm:spPr/>
    </dgm:pt>
    <dgm:pt modelId="{B08AF016-A44C-4F48-9F29-572472739CC8}" type="pres">
      <dgm:prSet presAssocID="{069E8322-C2D0-4CE1-8C86-B5B138EDA8D5}" presName="textRect" presStyleLbl="revTx" presStyleIdx="3" presStyleCnt="4">
        <dgm:presLayoutVars>
          <dgm:chMax val="1"/>
          <dgm:chPref val="1"/>
        </dgm:presLayoutVars>
      </dgm:prSet>
      <dgm:spPr/>
    </dgm:pt>
  </dgm:ptLst>
  <dgm:cxnLst>
    <dgm:cxn modelId="{5D16B826-A63E-4902-8C66-FB44D62DBF50}" type="presOf" srcId="{5B75852B-34D4-440C-87AE-CDF895BD53F2}" destId="{600E35B8-B9C2-48DF-9BB9-7D7411765A7D}" srcOrd="0" destOrd="0" presId="urn:microsoft.com/office/officeart/2018/2/layout/IconLabelList"/>
    <dgm:cxn modelId="{EBC74D64-074B-4CBB-ADD5-454B0E72B950}" srcId="{7FD46096-2BED-4CE8-BF29-BC41C52636C3}" destId="{FC8F562D-8BC1-43E7-8E52-D4356B1D0C9E}" srcOrd="2" destOrd="0" parTransId="{DA5DB734-A11F-4C30-8EF7-8205850CAFCB}" sibTransId="{5D0785AE-2B58-410C-AF1F-897A3EED37BE}"/>
    <dgm:cxn modelId="{CC83979D-6EBE-4F98-95A6-21E2130EF962}" srcId="{7FD46096-2BED-4CE8-BF29-BC41C52636C3}" destId="{240585EF-6022-4BCB-98F9-D48EB44FBB8A}" srcOrd="0" destOrd="0" parTransId="{53574307-E298-4DA1-9EF4-B2AA00D771A8}" sibTransId="{11FA785A-890C-4F7C-9900-985191F302FD}"/>
    <dgm:cxn modelId="{5EC60CA4-8417-47CA-9ECC-5A4664571B71}" type="presOf" srcId="{FC8F562D-8BC1-43E7-8E52-D4356B1D0C9E}" destId="{871236AD-7BCB-4A0F-8655-22FF2313CFE4}" srcOrd="0" destOrd="0" presId="urn:microsoft.com/office/officeart/2018/2/layout/IconLabelList"/>
    <dgm:cxn modelId="{BDA741C5-F282-479D-B96A-372C33AFC285}" srcId="{7FD46096-2BED-4CE8-BF29-BC41C52636C3}" destId="{069E8322-C2D0-4CE1-8C86-B5B138EDA8D5}" srcOrd="3" destOrd="0" parTransId="{171D1A59-10B5-45BB-98F3-3179FF242872}" sibTransId="{42ACE07B-EAE0-441A-8E1A-B6B5B6FEAE69}"/>
    <dgm:cxn modelId="{C39322EC-E54F-491F-9025-BF1149EE407F}" type="presOf" srcId="{240585EF-6022-4BCB-98F9-D48EB44FBB8A}" destId="{D3720DDE-6468-43E2-8FF7-B4DB159142AF}" srcOrd="0" destOrd="0" presId="urn:microsoft.com/office/officeart/2018/2/layout/IconLabelList"/>
    <dgm:cxn modelId="{54DF6CF0-53E4-4687-ACE6-11CC5D60B42F}" type="presOf" srcId="{7FD46096-2BED-4CE8-BF29-BC41C52636C3}" destId="{A9B2B186-C23B-4AF9-B9BC-46917EB6527D}" srcOrd="0" destOrd="0" presId="urn:microsoft.com/office/officeart/2018/2/layout/IconLabelList"/>
    <dgm:cxn modelId="{43523AF8-D19D-4C41-9110-CF94FC7A28F9}" type="presOf" srcId="{069E8322-C2D0-4CE1-8C86-B5B138EDA8D5}" destId="{B08AF016-A44C-4F48-9F29-572472739CC8}" srcOrd="0" destOrd="0" presId="urn:microsoft.com/office/officeart/2018/2/layout/IconLabelList"/>
    <dgm:cxn modelId="{0AA953F9-C578-44CF-A0CA-8207B0EDE72E}" srcId="{7FD46096-2BED-4CE8-BF29-BC41C52636C3}" destId="{5B75852B-34D4-440C-87AE-CDF895BD53F2}" srcOrd="1" destOrd="0" parTransId="{D2FD63E3-9BF9-46CF-9C2F-FE85EC173F0A}" sibTransId="{582B78F0-E657-4F0C-B996-507336178504}"/>
    <dgm:cxn modelId="{B4D39D7B-7D7C-4932-9591-2EDCDD454661}" type="presParOf" srcId="{A9B2B186-C23B-4AF9-B9BC-46917EB6527D}" destId="{05FAD297-3E1F-46C6-A003-B7D88CDDA074}" srcOrd="0" destOrd="0" presId="urn:microsoft.com/office/officeart/2018/2/layout/IconLabelList"/>
    <dgm:cxn modelId="{0F1FC7FE-6029-43E4-BFE4-F2A63EB3F566}" type="presParOf" srcId="{05FAD297-3E1F-46C6-A003-B7D88CDDA074}" destId="{06E4766D-44F0-4E58-A780-FCA730547C61}" srcOrd="0" destOrd="0" presId="urn:microsoft.com/office/officeart/2018/2/layout/IconLabelList"/>
    <dgm:cxn modelId="{3DD2CF01-9602-4BA4-A81F-42E15C51E5F0}" type="presParOf" srcId="{05FAD297-3E1F-46C6-A003-B7D88CDDA074}" destId="{3E60E28C-CDBB-44D2-BE66-65B4363360FE}" srcOrd="1" destOrd="0" presId="urn:microsoft.com/office/officeart/2018/2/layout/IconLabelList"/>
    <dgm:cxn modelId="{6533D751-E167-4DC5-ABC1-F5DB75E76321}" type="presParOf" srcId="{05FAD297-3E1F-46C6-A003-B7D88CDDA074}" destId="{D3720DDE-6468-43E2-8FF7-B4DB159142AF}" srcOrd="2" destOrd="0" presId="urn:microsoft.com/office/officeart/2018/2/layout/IconLabelList"/>
    <dgm:cxn modelId="{5C6702BE-EA0C-47D3-8B81-B3F6D8394107}" type="presParOf" srcId="{A9B2B186-C23B-4AF9-B9BC-46917EB6527D}" destId="{AAD6437B-971F-425D-8236-F5E7F5AA8119}" srcOrd="1" destOrd="0" presId="urn:microsoft.com/office/officeart/2018/2/layout/IconLabelList"/>
    <dgm:cxn modelId="{E392B725-819C-4074-BC28-BEC13D4FBA23}" type="presParOf" srcId="{A9B2B186-C23B-4AF9-B9BC-46917EB6527D}" destId="{CF7C7FD0-0DF8-496A-9252-DE625CA8BA90}" srcOrd="2" destOrd="0" presId="urn:microsoft.com/office/officeart/2018/2/layout/IconLabelList"/>
    <dgm:cxn modelId="{3CDAEF73-F83A-493A-8858-A2772CCBDAFB}" type="presParOf" srcId="{CF7C7FD0-0DF8-496A-9252-DE625CA8BA90}" destId="{EB92EC77-AA9A-457C-8DA2-245F67EA074E}" srcOrd="0" destOrd="0" presId="urn:microsoft.com/office/officeart/2018/2/layout/IconLabelList"/>
    <dgm:cxn modelId="{B2DE1F73-29A8-42C7-9C83-00F989EABDA4}" type="presParOf" srcId="{CF7C7FD0-0DF8-496A-9252-DE625CA8BA90}" destId="{B0785A42-553B-4E50-842B-4D064DCC3EC5}" srcOrd="1" destOrd="0" presId="urn:microsoft.com/office/officeart/2018/2/layout/IconLabelList"/>
    <dgm:cxn modelId="{ABD318DA-6F35-4CB6-98ED-6A213FA94429}" type="presParOf" srcId="{CF7C7FD0-0DF8-496A-9252-DE625CA8BA90}" destId="{600E35B8-B9C2-48DF-9BB9-7D7411765A7D}" srcOrd="2" destOrd="0" presId="urn:microsoft.com/office/officeart/2018/2/layout/IconLabelList"/>
    <dgm:cxn modelId="{1700BA24-7E83-49CB-80BD-327CFFDFAC4A}" type="presParOf" srcId="{A9B2B186-C23B-4AF9-B9BC-46917EB6527D}" destId="{64E108FB-EE85-408F-B080-18279AFB7421}" srcOrd="3" destOrd="0" presId="urn:microsoft.com/office/officeart/2018/2/layout/IconLabelList"/>
    <dgm:cxn modelId="{2228EA5B-8EB1-4668-9040-E8F7C7CDC292}" type="presParOf" srcId="{A9B2B186-C23B-4AF9-B9BC-46917EB6527D}" destId="{1D3186E7-EF7D-440C-B94D-2B7862667AE7}" srcOrd="4" destOrd="0" presId="urn:microsoft.com/office/officeart/2018/2/layout/IconLabelList"/>
    <dgm:cxn modelId="{3DAADF61-0ED8-4EC5-B075-D51A5859F295}" type="presParOf" srcId="{1D3186E7-EF7D-440C-B94D-2B7862667AE7}" destId="{2D97DED6-BA06-4516-A4F5-3A23D55D2437}" srcOrd="0" destOrd="0" presId="urn:microsoft.com/office/officeart/2018/2/layout/IconLabelList"/>
    <dgm:cxn modelId="{7F39B5E4-B1EF-43B8-A142-E9C039F5AB96}" type="presParOf" srcId="{1D3186E7-EF7D-440C-B94D-2B7862667AE7}" destId="{119CD316-20AE-498F-B516-F6F4A732BFF5}" srcOrd="1" destOrd="0" presId="urn:microsoft.com/office/officeart/2018/2/layout/IconLabelList"/>
    <dgm:cxn modelId="{B0CB7E2C-34F9-42C9-AD2B-BB9D13D432F0}" type="presParOf" srcId="{1D3186E7-EF7D-440C-B94D-2B7862667AE7}" destId="{871236AD-7BCB-4A0F-8655-22FF2313CFE4}" srcOrd="2" destOrd="0" presId="urn:microsoft.com/office/officeart/2018/2/layout/IconLabelList"/>
    <dgm:cxn modelId="{0EAD07FB-BA72-4A09-B255-D98FBBAADC74}" type="presParOf" srcId="{A9B2B186-C23B-4AF9-B9BC-46917EB6527D}" destId="{EAE0DDC5-76E5-41CA-B0FC-0622131C5B1F}" srcOrd="5" destOrd="0" presId="urn:microsoft.com/office/officeart/2018/2/layout/IconLabelList"/>
    <dgm:cxn modelId="{B461832B-8411-4E2F-AEAD-7B25511A52A7}" type="presParOf" srcId="{A9B2B186-C23B-4AF9-B9BC-46917EB6527D}" destId="{7B6F52C4-D517-4508-9978-21F0FC2452DA}" srcOrd="6" destOrd="0" presId="urn:microsoft.com/office/officeart/2018/2/layout/IconLabelList"/>
    <dgm:cxn modelId="{65B44EE4-B105-4E2B-BE4D-84F6189AFB9A}" type="presParOf" srcId="{7B6F52C4-D517-4508-9978-21F0FC2452DA}" destId="{1F0FFCCF-7249-4A6C-AF12-F334E5E7749F}" srcOrd="0" destOrd="0" presId="urn:microsoft.com/office/officeart/2018/2/layout/IconLabelList"/>
    <dgm:cxn modelId="{70FB62A8-79DE-4384-A9BE-F59ACDA9329B}" type="presParOf" srcId="{7B6F52C4-D517-4508-9978-21F0FC2452DA}" destId="{B65D3E6B-332C-4435-99F5-352A3FDD1437}" srcOrd="1" destOrd="0" presId="urn:microsoft.com/office/officeart/2018/2/layout/IconLabelList"/>
    <dgm:cxn modelId="{81244092-5114-4C91-9847-09FFEFA7CAAA}" type="presParOf" srcId="{7B6F52C4-D517-4508-9978-21F0FC2452DA}" destId="{B08AF016-A44C-4F48-9F29-572472739CC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3233137-F515-413A-8C7A-45628390991C}"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C49CB292-9A1E-42D5-A55D-D213EF38B2E7}">
      <dgm:prSet/>
      <dgm:spPr/>
      <dgm:t>
        <a:bodyPr/>
        <a:lstStyle/>
        <a:p>
          <a:r>
            <a:rPr lang="en-US"/>
            <a:t>Strength: state of art AI model, team of highly skilled developers</a:t>
          </a:r>
        </a:p>
      </dgm:t>
    </dgm:pt>
    <dgm:pt modelId="{54B30832-8E1F-4D3E-BB09-C763E9D50CA2}" type="parTrans" cxnId="{05DBB1B7-496C-4B22-8F26-F585D05322F1}">
      <dgm:prSet/>
      <dgm:spPr/>
      <dgm:t>
        <a:bodyPr/>
        <a:lstStyle/>
        <a:p>
          <a:endParaRPr lang="en-US"/>
        </a:p>
      </dgm:t>
    </dgm:pt>
    <dgm:pt modelId="{3C609449-931D-4CE6-9E28-0453794B0778}" type="sibTrans" cxnId="{05DBB1B7-496C-4B22-8F26-F585D05322F1}">
      <dgm:prSet/>
      <dgm:spPr/>
      <dgm:t>
        <a:bodyPr/>
        <a:lstStyle/>
        <a:p>
          <a:endParaRPr lang="en-US"/>
        </a:p>
      </dgm:t>
    </dgm:pt>
    <dgm:pt modelId="{6EC8ED27-DE55-416B-9859-22BD6CBF8B30}">
      <dgm:prSet/>
      <dgm:spPr/>
      <dgm:t>
        <a:bodyPr/>
        <a:lstStyle/>
        <a:p>
          <a:r>
            <a:rPr lang="en-US"/>
            <a:t>Weakness: high initial cost of implementation, imbalanced dataset</a:t>
          </a:r>
        </a:p>
      </dgm:t>
    </dgm:pt>
    <dgm:pt modelId="{A37C52FF-1E1C-43C6-828E-02A8DA47CE35}" type="parTrans" cxnId="{1A256B75-41AF-490E-84EC-00733A45F0AF}">
      <dgm:prSet/>
      <dgm:spPr/>
      <dgm:t>
        <a:bodyPr/>
        <a:lstStyle/>
        <a:p>
          <a:endParaRPr lang="en-US"/>
        </a:p>
      </dgm:t>
    </dgm:pt>
    <dgm:pt modelId="{4304DA7F-1E90-4AF3-B02A-B5847C54B9A7}" type="sibTrans" cxnId="{1A256B75-41AF-490E-84EC-00733A45F0AF}">
      <dgm:prSet/>
      <dgm:spPr/>
      <dgm:t>
        <a:bodyPr/>
        <a:lstStyle/>
        <a:p>
          <a:endParaRPr lang="en-US"/>
        </a:p>
      </dgm:t>
    </dgm:pt>
    <dgm:pt modelId="{C52A0F7B-1BB9-4D42-8A34-04F76A4D9817}">
      <dgm:prSet/>
      <dgm:spPr/>
      <dgm:t>
        <a:bodyPr/>
        <a:lstStyle/>
        <a:p>
          <a:r>
            <a:rPr lang="en-US"/>
            <a:t>Opportunity: not many competitors, large market opportunity, no system in place(manual), future scope of expansion. </a:t>
          </a:r>
        </a:p>
      </dgm:t>
    </dgm:pt>
    <dgm:pt modelId="{5C6EA4ED-C376-470E-85F8-9C4502362BA3}" type="parTrans" cxnId="{2E55AFAA-8FD4-4DDE-B9AD-7AC4CF4C81D7}">
      <dgm:prSet/>
      <dgm:spPr/>
      <dgm:t>
        <a:bodyPr/>
        <a:lstStyle/>
        <a:p>
          <a:endParaRPr lang="en-US"/>
        </a:p>
      </dgm:t>
    </dgm:pt>
    <dgm:pt modelId="{ED80713A-5921-4952-AE16-415A028B986B}" type="sibTrans" cxnId="{2E55AFAA-8FD4-4DDE-B9AD-7AC4CF4C81D7}">
      <dgm:prSet/>
      <dgm:spPr/>
      <dgm:t>
        <a:bodyPr/>
        <a:lstStyle/>
        <a:p>
          <a:endParaRPr lang="en-US"/>
        </a:p>
      </dgm:t>
    </dgm:pt>
    <dgm:pt modelId="{9E1D5D61-AF38-4973-9E84-5FE4D1291228}">
      <dgm:prSet/>
      <dgm:spPr/>
      <dgm:t>
        <a:bodyPr/>
        <a:lstStyle/>
        <a:p>
          <a:r>
            <a:rPr lang="en-US"/>
            <a:t>Threat: farmers’ resistance to change, hardware damages </a:t>
          </a:r>
        </a:p>
      </dgm:t>
    </dgm:pt>
    <dgm:pt modelId="{39237F6A-70B4-4ACB-B0E2-507C7193425D}" type="parTrans" cxnId="{B24770E2-CEAF-4BB2-B26D-195378E03C15}">
      <dgm:prSet/>
      <dgm:spPr/>
      <dgm:t>
        <a:bodyPr/>
        <a:lstStyle/>
        <a:p>
          <a:endParaRPr lang="en-US"/>
        </a:p>
      </dgm:t>
    </dgm:pt>
    <dgm:pt modelId="{DA8E8142-DE5A-4763-A68B-15950AC1F916}" type="sibTrans" cxnId="{B24770E2-CEAF-4BB2-B26D-195378E03C15}">
      <dgm:prSet/>
      <dgm:spPr/>
      <dgm:t>
        <a:bodyPr/>
        <a:lstStyle/>
        <a:p>
          <a:endParaRPr lang="en-US"/>
        </a:p>
      </dgm:t>
    </dgm:pt>
    <dgm:pt modelId="{F32F115D-26BB-423E-B7C1-7B3DAA01B582}" type="pres">
      <dgm:prSet presAssocID="{13233137-F515-413A-8C7A-45628390991C}" presName="diagram" presStyleCnt="0">
        <dgm:presLayoutVars>
          <dgm:dir/>
          <dgm:resizeHandles val="exact"/>
        </dgm:presLayoutVars>
      </dgm:prSet>
      <dgm:spPr/>
    </dgm:pt>
    <dgm:pt modelId="{A9BB20DA-4DCC-4DF0-AAB1-2BAC352A50D7}" type="pres">
      <dgm:prSet presAssocID="{C49CB292-9A1E-42D5-A55D-D213EF38B2E7}" presName="node" presStyleLbl="node1" presStyleIdx="0" presStyleCnt="4">
        <dgm:presLayoutVars>
          <dgm:bulletEnabled val="1"/>
        </dgm:presLayoutVars>
      </dgm:prSet>
      <dgm:spPr/>
    </dgm:pt>
    <dgm:pt modelId="{B54A3D89-26EC-44D8-AADD-69C19D49E5C1}" type="pres">
      <dgm:prSet presAssocID="{3C609449-931D-4CE6-9E28-0453794B0778}" presName="sibTrans" presStyleCnt="0"/>
      <dgm:spPr/>
    </dgm:pt>
    <dgm:pt modelId="{B28067D3-F1A3-4773-9B08-3EE161DC9AAB}" type="pres">
      <dgm:prSet presAssocID="{6EC8ED27-DE55-416B-9859-22BD6CBF8B30}" presName="node" presStyleLbl="node1" presStyleIdx="1" presStyleCnt="4">
        <dgm:presLayoutVars>
          <dgm:bulletEnabled val="1"/>
        </dgm:presLayoutVars>
      </dgm:prSet>
      <dgm:spPr/>
    </dgm:pt>
    <dgm:pt modelId="{4037F88B-6799-4458-96E1-AA84215BB489}" type="pres">
      <dgm:prSet presAssocID="{4304DA7F-1E90-4AF3-B02A-B5847C54B9A7}" presName="sibTrans" presStyleCnt="0"/>
      <dgm:spPr/>
    </dgm:pt>
    <dgm:pt modelId="{1014BA31-5F8A-4100-AD73-D40129F822AE}" type="pres">
      <dgm:prSet presAssocID="{C52A0F7B-1BB9-4D42-8A34-04F76A4D9817}" presName="node" presStyleLbl="node1" presStyleIdx="2" presStyleCnt="4">
        <dgm:presLayoutVars>
          <dgm:bulletEnabled val="1"/>
        </dgm:presLayoutVars>
      </dgm:prSet>
      <dgm:spPr/>
    </dgm:pt>
    <dgm:pt modelId="{88B442DD-A0D5-42AC-A3CC-D590D15CA7D1}" type="pres">
      <dgm:prSet presAssocID="{ED80713A-5921-4952-AE16-415A028B986B}" presName="sibTrans" presStyleCnt="0"/>
      <dgm:spPr/>
    </dgm:pt>
    <dgm:pt modelId="{8EA5AF01-A5F6-4F0A-99AD-15B2B68240B8}" type="pres">
      <dgm:prSet presAssocID="{9E1D5D61-AF38-4973-9E84-5FE4D1291228}" presName="node" presStyleLbl="node1" presStyleIdx="3" presStyleCnt="4">
        <dgm:presLayoutVars>
          <dgm:bulletEnabled val="1"/>
        </dgm:presLayoutVars>
      </dgm:prSet>
      <dgm:spPr/>
    </dgm:pt>
  </dgm:ptLst>
  <dgm:cxnLst>
    <dgm:cxn modelId="{C715BE42-1562-4F08-ADD1-CCBDCD29C551}" type="presOf" srcId="{13233137-F515-413A-8C7A-45628390991C}" destId="{F32F115D-26BB-423E-B7C1-7B3DAA01B582}" srcOrd="0" destOrd="0" presId="urn:microsoft.com/office/officeart/2005/8/layout/default"/>
    <dgm:cxn modelId="{1A256B75-41AF-490E-84EC-00733A45F0AF}" srcId="{13233137-F515-413A-8C7A-45628390991C}" destId="{6EC8ED27-DE55-416B-9859-22BD6CBF8B30}" srcOrd="1" destOrd="0" parTransId="{A37C52FF-1E1C-43C6-828E-02A8DA47CE35}" sibTransId="{4304DA7F-1E90-4AF3-B02A-B5847C54B9A7}"/>
    <dgm:cxn modelId="{7072AD8F-A005-4900-9752-D971B7B664A2}" type="presOf" srcId="{9E1D5D61-AF38-4973-9E84-5FE4D1291228}" destId="{8EA5AF01-A5F6-4F0A-99AD-15B2B68240B8}" srcOrd="0" destOrd="0" presId="urn:microsoft.com/office/officeart/2005/8/layout/default"/>
    <dgm:cxn modelId="{2E55AFAA-8FD4-4DDE-B9AD-7AC4CF4C81D7}" srcId="{13233137-F515-413A-8C7A-45628390991C}" destId="{C52A0F7B-1BB9-4D42-8A34-04F76A4D9817}" srcOrd="2" destOrd="0" parTransId="{5C6EA4ED-C376-470E-85F8-9C4502362BA3}" sibTransId="{ED80713A-5921-4952-AE16-415A028B986B}"/>
    <dgm:cxn modelId="{05DBB1B7-496C-4B22-8F26-F585D05322F1}" srcId="{13233137-F515-413A-8C7A-45628390991C}" destId="{C49CB292-9A1E-42D5-A55D-D213EF38B2E7}" srcOrd="0" destOrd="0" parTransId="{54B30832-8E1F-4D3E-BB09-C763E9D50CA2}" sibTransId="{3C609449-931D-4CE6-9E28-0453794B0778}"/>
    <dgm:cxn modelId="{695963C1-0402-4909-8C40-D14584DCDABF}" type="presOf" srcId="{C49CB292-9A1E-42D5-A55D-D213EF38B2E7}" destId="{A9BB20DA-4DCC-4DF0-AAB1-2BAC352A50D7}" srcOrd="0" destOrd="0" presId="urn:microsoft.com/office/officeart/2005/8/layout/default"/>
    <dgm:cxn modelId="{ACC5BFCC-1618-42C7-9FBA-BA4F1F3CE4C9}" type="presOf" srcId="{C52A0F7B-1BB9-4D42-8A34-04F76A4D9817}" destId="{1014BA31-5F8A-4100-AD73-D40129F822AE}" srcOrd="0" destOrd="0" presId="urn:microsoft.com/office/officeart/2005/8/layout/default"/>
    <dgm:cxn modelId="{BD9317D9-113E-42BE-97CD-02323476B597}" type="presOf" srcId="{6EC8ED27-DE55-416B-9859-22BD6CBF8B30}" destId="{B28067D3-F1A3-4773-9B08-3EE161DC9AAB}" srcOrd="0" destOrd="0" presId="urn:microsoft.com/office/officeart/2005/8/layout/default"/>
    <dgm:cxn modelId="{B24770E2-CEAF-4BB2-B26D-195378E03C15}" srcId="{13233137-F515-413A-8C7A-45628390991C}" destId="{9E1D5D61-AF38-4973-9E84-5FE4D1291228}" srcOrd="3" destOrd="0" parTransId="{39237F6A-70B4-4ACB-B0E2-507C7193425D}" sibTransId="{DA8E8142-DE5A-4763-A68B-15950AC1F916}"/>
    <dgm:cxn modelId="{22A4C48E-393C-4049-81AF-991232AED570}" type="presParOf" srcId="{F32F115D-26BB-423E-B7C1-7B3DAA01B582}" destId="{A9BB20DA-4DCC-4DF0-AAB1-2BAC352A50D7}" srcOrd="0" destOrd="0" presId="urn:microsoft.com/office/officeart/2005/8/layout/default"/>
    <dgm:cxn modelId="{0F50F25E-1712-4873-B5B6-E060DDE5F6A0}" type="presParOf" srcId="{F32F115D-26BB-423E-B7C1-7B3DAA01B582}" destId="{B54A3D89-26EC-44D8-AADD-69C19D49E5C1}" srcOrd="1" destOrd="0" presId="urn:microsoft.com/office/officeart/2005/8/layout/default"/>
    <dgm:cxn modelId="{F2180DCB-69C4-47AD-9B51-D6920D1D510E}" type="presParOf" srcId="{F32F115D-26BB-423E-B7C1-7B3DAA01B582}" destId="{B28067D3-F1A3-4773-9B08-3EE161DC9AAB}" srcOrd="2" destOrd="0" presId="urn:microsoft.com/office/officeart/2005/8/layout/default"/>
    <dgm:cxn modelId="{FD1B2669-EFC6-4A0C-875F-FB06395F42CD}" type="presParOf" srcId="{F32F115D-26BB-423E-B7C1-7B3DAA01B582}" destId="{4037F88B-6799-4458-96E1-AA84215BB489}" srcOrd="3" destOrd="0" presId="urn:microsoft.com/office/officeart/2005/8/layout/default"/>
    <dgm:cxn modelId="{AB1F336E-65E5-4A16-8D96-3FEF9FAE668B}" type="presParOf" srcId="{F32F115D-26BB-423E-B7C1-7B3DAA01B582}" destId="{1014BA31-5F8A-4100-AD73-D40129F822AE}" srcOrd="4" destOrd="0" presId="urn:microsoft.com/office/officeart/2005/8/layout/default"/>
    <dgm:cxn modelId="{A334E3B4-8F1B-49A0-9B79-291FC4F96786}" type="presParOf" srcId="{F32F115D-26BB-423E-B7C1-7B3DAA01B582}" destId="{88B442DD-A0D5-42AC-A3CC-D590D15CA7D1}" srcOrd="5" destOrd="0" presId="urn:microsoft.com/office/officeart/2005/8/layout/default"/>
    <dgm:cxn modelId="{CD0FFBF7-7DDC-47F2-8C06-3C9AD28ED51D}" type="presParOf" srcId="{F32F115D-26BB-423E-B7C1-7B3DAA01B582}" destId="{8EA5AF01-A5F6-4F0A-99AD-15B2B68240B8}"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09CB431-EE92-4A47-9B96-AF5518D90E3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968BFECD-2A99-40FF-BB06-BD52FF75736F}">
      <dgm:prSet/>
      <dgm:spPr/>
      <dgm:t>
        <a:bodyPr/>
        <a:lstStyle/>
        <a:p>
          <a:r>
            <a:rPr lang="en-IN"/>
            <a:t>Risks: </a:t>
          </a:r>
          <a:endParaRPr lang="en-US"/>
        </a:p>
      </dgm:t>
    </dgm:pt>
    <dgm:pt modelId="{718F7BB4-CD22-4603-B625-D255F1418538}" type="parTrans" cxnId="{8BE50DD5-A38B-4637-9E24-32896A9545F0}">
      <dgm:prSet/>
      <dgm:spPr/>
      <dgm:t>
        <a:bodyPr/>
        <a:lstStyle/>
        <a:p>
          <a:endParaRPr lang="en-US"/>
        </a:p>
      </dgm:t>
    </dgm:pt>
    <dgm:pt modelId="{9BBDCB51-25AD-4E06-A899-5F373DFBD9DE}" type="sibTrans" cxnId="{8BE50DD5-A38B-4637-9E24-32896A9545F0}">
      <dgm:prSet/>
      <dgm:spPr/>
      <dgm:t>
        <a:bodyPr/>
        <a:lstStyle/>
        <a:p>
          <a:endParaRPr lang="en-US"/>
        </a:p>
      </dgm:t>
    </dgm:pt>
    <dgm:pt modelId="{4FA4B1BB-785D-4B1A-929F-6F9CA08D9065}">
      <dgm:prSet/>
      <dgm:spPr/>
      <dgm:t>
        <a:bodyPr/>
        <a:lstStyle/>
        <a:p>
          <a:r>
            <a:rPr lang="en-IN"/>
            <a:t>Bad weather conditions: </a:t>
          </a:r>
          <a:endParaRPr lang="en-US"/>
        </a:p>
      </dgm:t>
    </dgm:pt>
    <dgm:pt modelId="{B0668A3C-5A58-42B6-A26B-336E7629DD6B}" type="parTrans" cxnId="{96B5D6D7-8017-4728-B9A6-F559909BFC52}">
      <dgm:prSet/>
      <dgm:spPr/>
      <dgm:t>
        <a:bodyPr/>
        <a:lstStyle/>
        <a:p>
          <a:endParaRPr lang="en-US"/>
        </a:p>
      </dgm:t>
    </dgm:pt>
    <dgm:pt modelId="{4B592E26-4EC2-4F3C-BA40-B20C12A8311C}" type="sibTrans" cxnId="{96B5D6D7-8017-4728-B9A6-F559909BFC52}">
      <dgm:prSet/>
      <dgm:spPr/>
      <dgm:t>
        <a:bodyPr/>
        <a:lstStyle/>
        <a:p>
          <a:endParaRPr lang="en-US"/>
        </a:p>
      </dgm:t>
    </dgm:pt>
    <dgm:pt modelId="{2A3E68BE-258C-4BFC-AE71-DC0EA1EC67BC}">
      <dgm:prSet/>
      <dgm:spPr/>
      <dgm:t>
        <a:bodyPr/>
        <a:lstStyle/>
        <a:p>
          <a:r>
            <a:rPr lang="en-IN"/>
            <a:t>Imbalanced dataset</a:t>
          </a:r>
          <a:endParaRPr lang="en-US"/>
        </a:p>
      </dgm:t>
    </dgm:pt>
    <dgm:pt modelId="{9CC91608-7A4A-43BE-81C8-2F16C4C271E2}" type="parTrans" cxnId="{226E4D43-843A-4F9E-B353-7CA33706F38E}">
      <dgm:prSet/>
      <dgm:spPr/>
      <dgm:t>
        <a:bodyPr/>
        <a:lstStyle/>
        <a:p>
          <a:endParaRPr lang="en-US"/>
        </a:p>
      </dgm:t>
    </dgm:pt>
    <dgm:pt modelId="{CC9892FE-8A82-4830-BCAC-72EC0B28A7B5}" type="sibTrans" cxnId="{226E4D43-843A-4F9E-B353-7CA33706F38E}">
      <dgm:prSet/>
      <dgm:spPr/>
      <dgm:t>
        <a:bodyPr/>
        <a:lstStyle/>
        <a:p>
          <a:endParaRPr lang="en-US"/>
        </a:p>
      </dgm:t>
    </dgm:pt>
    <dgm:pt modelId="{D9FA83EB-5636-4105-B652-12CF0FF93893}">
      <dgm:prSet/>
      <dgm:spPr/>
      <dgm:t>
        <a:bodyPr/>
        <a:lstStyle/>
        <a:p>
          <a:r>
            <a:rPr lang="en-IN"/>
            <a:t>Wrong detection</a:t>
          </a:r>
          <a:endParaRPr lang="en-US"/>
        </a:p>
      </dgm:t>
    </dgm:pt>
    <dgm:pt modelId="{81FD574E-A735-4592-88A2-D8EA7FD7C475}" type="parTrans" cxnId="{E1956BA9-642E-4393-A30E-DF6D31A52467}">
      <dgm:prSet/>
      <dgm:spPr/>
      <dgm:t>
        <a:bodyPr/>
        <a:lstStyle/>
        <a:p>
          <a:endParaRPr lang="en-US"/>
        </a:p>
      </dgm:t>
    </dgm:pt>
    <dgm:pt modelId="{C1B70405-D382-458F-9024-A50DB7903FBC}" type="sibTrans" cxnId="{E1956BA9-642E-4393-A30E-DF6D31A52467}">
      <dgm:prSet/>
      <dgm:spPr/>
      <dgm:t>
        <a:bodyPr/>
        <a:lstStyle/>
        <a:p>
          <a:endParaRPr lang="en-US"/>
        </a:p>
      </dgm:t>
    </dgm:pt>
    <dgm:pt modelId="{D2A50545-8CEA-43AE-ACEA-7E542138F987}">
      <dgm:prSet/>
      <dgm:spPr/>
      <dgm:t>
        <a:bodyPr/>
        <a:lstStyle/>
        <a:p>
          <a:r>
            <a:rPr lang="en-IN"/>
            <a:t>Different photos in different weather conditions</a:t>
          </a:r>
          <a:endParaRPr lang="en-US"/>
        </a:p>
      </dgm:t>
    </dgm:pt>
    <dgm:pt modelId="{59C63E41-AEAA-4E72-AED4-AC140BBEC22A}" type="parTrans" cxnId="{12EB0D0F-1080-4A2C-9A06-1281D30481CE}">
      <dgm:prSet/>
      <dgm:spPr/>
      <dgm:t>
        <a:bodyPr/>
        <a:lstStyle/>
        <a:p>
          <a:endParaRPr lang="en-US"/>
        </a:p>
      </dgm:t>
    </dgm:pt>
    <dgm:pt modelId="{DCC759F3-6B03-4CE9-ABEE-13C929D053EF}" type="sibTrans" cxnId="{12EB0D0F-1080-4A2C-9A06-1281D30481CE}">
      <dgm:prSet/>
      <dgm:spPr/>
      <dgm:t>
        <a:bodyPr/>
        <a:lstStyle/>
        <a:p>
          <a:endParaRPr lang="en-US"/>
        </a:p>
      </dgm:t>
    </dgm:pt>
    <dgm:pt modelId="{BBDA803B-64D4-400E-A2B8-AE2BF30417AB}">
      <dgm:prSet/>
      <dgm:spPr/>
      <dgm:t>
        <a:bodyPr/>
        <a:lstStyle/>
        <a:p>
          <a:r>
            <a:rPr lang="en-IN"/>
            <a:t>Benefits:</a:t>
          </a:r>
          <a:endParaRPr lang="en-US"/>
        </a:p>
      </dgm:t>
    </dgm:pt>
    <dgm:pt modelId="{368C6C84-618D-4366-8D45-CBED0E6AFC02}" type="parTrans" cxnId="{1DD821EA-9B37-410D-919E-56AC0E9F4C15}">
      <dgm:prSet/>
      <dgm:spPr/>
      <dgm:t>
        <a:bodyPr/>
        <a:lstStyle/>
        <a:p>
          <a:endParaRPr lang="en-US"/>
        </a:p>
      </dgm:t>
    </dgm:pt>
    <dgm:pt modelId="{692F5A3B-75D0-4A1B-9981-5B45CFFD9D63}" type="sibTrans" cxnId="{1DD821EA-9B37-410D-919E-56AC0E9F4C15}">
      <dgm:prSet/>
      <dgm:spPr/>
      <dgm:t>
        <a:bodyPr/>
        <a:lstStyle/>
        <a:p>
          <a:endParaRPr lang="en-US"/>
        </a:p>
      </dgm:t>
    </dgm:pt>
    <dgm:pt modelId="{0D0EB259-1972-4A6A-A7C5-290B569CF560}">
      <dgm:prSet/>
      <dgm:spPr/>
      <dgm:t>
        <a:bodyPr/>
        <a:lstStyle/>
        <a:p>
          <a:r>
            <a:rPr lang="en-IN"/>
            <a:t>Reduced financial and environmental costs</a:t>
          </a:r>
          <a:endParaRPr lang="en-US"/>
        </a:p>
      </dgm:t>
    </dgm:pt>
    <dgm:pt modelId="{2E82E7DF-A03A-42FB-88CD-2D33EE8DAE31}" type="parTrans" cxnId="{A8E4BD19-8E36-4E37-B2B4-86A409F5CD41}">
      <dgm:prSet/>
      <dgm:spPr/>
      <dgm:t>
        <a:bodyPr/>
        <a:lstStyle/>
        <a:p>
          <a:endParaRPr lang="en-US"/>
        </a:p>
      </dgm:t>
    </dgm:pt>
    <dgm:pt modelId="{4FA56955-6536-4497-B67D-5C40B06ADBE0}" type="sibTrans" cxnId="{A8E4BD19-8E36-4E37-B2B4-86A409F5CD41}">
      <dgm:prSet/>
      <dgm:spPr/>
      <dgm:t>
        <a:bodyPr/>
        <a:lstStyle/>
        <a:p>
          <a:endParaRPr lang="en-US"/>
        </a:p>
      </dgm:t>
    </dgm:pt>
    <dgm:pt modelId="{623CCEE0-8C81-4947-B2F5-B35FD32FEAA3}">
      <dgm:prSet/>
      <dgm:spPr/>
      <dgm:t>
        <a:bodyPr/>
        <a:lstStyle/>
        <a:p>
          <a:r>
            <a:rPr lang="en-IN"/>
            <a:t>Reduced human intervention</a:t>
          </a:r>
          <a:endParaRPr lang="en-US"/>
        </a:p>
      </dgm:t>
    </dgm:pt>
    <dgm:pt modelId="{B0950361-161E-445C-84C2-F90A3E86A30F}" type="parTrans" cxnId="{301C083E-46EA-49FC-9C57-A53EE1983005}">
      <dgm:prSet/>
      <dgm:spPr/>
      <dgm:t>
        <a:bodyPr/>
        <a:lstStyle/>
        <a:p>
          <a:endParaRPr lang="en-US"/>
        </a:p>
      </dgm:t>
    </dgm:pt>
    <dgm:pt modelId="{C369ED34-14C2-41D8-8469-EE992B8B7A98}" type="sibTrans" cxnId="{301C083E-46EA-49FC-9C57-A53EE1983005}">
      <dgm:prSet/>
      <dgm:spPr/>
      <dgm:t>
        <a:bodyPr/>
        <a:lstStyle/>
        <a:p>
          <a:endParaRPr lang="en-US"/>
        </a:p>
      </dgm:t>
    </dgm:pt>
    <dgm:pt modelId="{EDECF2BC-94AF-4D59-BE33-EE66ABA4D3FA}">
      <dgm:prSet/>
      <dgm:spPr/>
      <dgm:t>
        <a:bodyPr/>
        <a:lstStyle/>
        <a:p>
          <a:r>
            <a:rPr lang="en-IN"/>
            <a:t>Massive Scale-up options</a:t>
          </a:r>
          <a:endParaRPr lang="en-US"/>
        </a:p>
      </dgm:t>
    </dgm:pt>
    <dgm:pt modelId="{918D4C8C-FFC2-41A7-952F-11B8D88ED066}" type="parTrans" cxnId="{CE1432F3-2212-4051-AB95-493B61783025}">
      <dgm:prSet/>
      <dgm:spPr/>
      <dgm:t>
        <a:bodyPr/>
        <a:lstStyle/>
        <a:p>
          <a:endParaRPr lang="en-US"/>
        </a:p>
      </dgm:t>
    </dgm:pt>
    <dgm:pt modelId="{658AF87E-E5F8-4CB9-866F-465BFFAFDDE3}" type="sibTrans" cxnId="{CE1432F3-2212-4051-AB95-493B61783025}">
      <dgm:prSet/>
      <dgm:spPr/>
      <dgm:t>
        <a:bodyPr/>
        <a:lstStyle/>
        <a:p>
          <a:endParaRPr lang="en-US"/>
        </a:p>
      </dgm:t>
    </dgm:pt>
    <dgm:pt modelId="{C5A332C6-B597-45AD-BD36-830FCD13E350}" type="pres">
      <dgm:prSet presAssocID="{909CB431-EE92-4A47-9B96-AF5518D90E3A}" presName="linear" presStyleCnt="0">
        <dgm:presLayoutVars>
          <dgm:animLvl val="lvl"/>
          <dgm:resizeHandles val="exact"/>
        </dgm:presLayoutVars>
      </dgm:prSet>
      <dgm:spPr/>
    </dgm:pt>
    <dgm:pt modelId="{75B6AE63-E2D6-4E5B-BF55-7D30A09662A7}" type="pres">
      <dgm:prSet presAssocID="{968BFECD-2A99-40FF-BB06-BD52FF75736F}" presName="parentText" presStyleLbl="node1" presStyleIdx="0" presStyleCnt="2">
        <dgm:presLayoutVars>
          <dgm:chMax val="0"/>
          <dgm:bulletEnabled val="1"/>
        </dgm:presLayoutVars>
      </dgm:prSet>
      <dgm:spPr/>
    </dgm:pt>
    <dgm:pt modelId="{039CD175-65C5-43C9-8B48-7A19D14F9432}" type="pres">
      <dgm:prSet presAssocID="{968BFECD-2A99-40FF-BB06-BD52FF75736F}" presName="childText" presStyleLbl="revTx" presStyleIdx="0" presStyleCnt="2">
        <dgm:presLayoutVars>
          <dgm:bulletEnabled val="1"/>
        </dgm:presLayoutVars>
      </dgm:prSet>
      <dgm:spPr/>
    </dgm:pt>
    <dgm:pt modelId="{58E61512-D832-424B-862D-F250B696EECF}" type="pres">
      <dgm:prSet presAssocID="{BBDA803B-64D4-400E-A2B8-AE2BF30417AB}" presName="parentText" presStyleLbl="node1" presStyleIdx="1" presStyleCnt="2">
        <dgm:presLayoutVars>
          <dgm:chMax val="0"/>
          <dgm:bulletEnabled val="1"/>
        </dgm:presLayoutVars>
      </dgm:prSet>
      <dgm:spPr/>
    </dgm:pt>
    <dgm:pt modelId="{34AE0278-F27D-431B-A8A6-36250913B171}" type="pres">
      <dgm:prSet presAssocID="{BBDA803B-64D4-400E-A2B8-AE2BF30417AB}" presName="childText" presStyleLbl="revTx" presStyleIdx="1" presStyleCnt="2">
        <dgm:presLayoutVars>
          <dgm:bulletEnabled val="1"/>
        </dgm:presLayoutVars>
      </dgm:prSet>
      <dgm:spPr/>
    </dgm:pt>
  </dgm:ptLst>
  <dgm:cxnLst>
    <dgm:cxn modelId="{8823BC01-F047-4582-A1D9-EBDED7391EC9}" type="presOf" srcId="{623CCEE0-8C81-4947-B2F5-B35FD32FEAA3}" destId="{34AE0278-F27D-431B-A8A6-36250913B171}" srcOrd="0" destOrd="1" presId="urn:microsoft.com/office/officeart/2005/8/layout/vList2"/>
    <dgm:cxn modelId="{804D7D08-6872-4E5C-8AE1-2004B3ECD449}" type="presOf" srcId="{EDECF2BC-94AF-4D59-BE33-EE66ABA4D3FA}" destId="{34AE0278-F27D-431B-A8A6-36250913B171}" srcOrd="0" destOrd="2" presId="urn:microsoft.com/office/officeart/2005/8/layout/vList2"/>
    <dgm:cxn modelId="{12EB0D0F-1080-4A2C-9A06-1281D30481CE}" srcId="{968BFECD-2A99-40FF-BB06-BD52FF75736F}" destId="{D2A50545-8CEA-43AE-ACEA-7E542138F987}" srcOrd="3" destOrd="0" parTransId="{59C63E41-AEAA-4E72-AED4-AC140BBEC22A}" sibTransId="{DCC759F3-6B03-4CE9-ABEE-13C929D053EF}"/>
    <dgm:cxn modelId="{A8E4BD19-8E36-4E37-B2B4-86A409F5CD41}" srcId="{BBDA803B-64D4-400E-A2B8-AE2BF30417AB}" destId="{0D0EB259-1972-4A6A-A7C5-290B569CF560}" srcOrd="0" destOrd="0" parTransId="{2E82E7DF-A03A-42FB-88CD-2D33EE8DAE31}" sibTransId="{4FA56955-6536-4497-B67D-5C40B06ADBE0}"/>
    <dgm:cxn modelId="{B1D69B27-396B-4C89-A7EC-F052FE55C960}" type="presOf" srcId="{D2A50545-8CEA-43AE-ACEA-7E542138F987}" destId="{039CD175-65C5-43C9-8B48-7A19D14F9432}" srcOrd="0" destOrd="3" presId="urn:microsoft.com/office/officeart/2005/8/layout/vList2"/>
    <dgm:cxn modelId="{4F2F9131-5224-4713-A191-81C4EC4688E6}" type="presOf" srcId="{BBDA803B-64D4-400E-A2B8-AE2BF30417AB}" destId="{58E61512-D832-424B-862D-F250B696EECF}" srcOrd="0" destOrd="0" presId="urn:microsoft.com/office/officeart/2005/8/layout/vList2"/>
    <dgm:cxn modelId="{C60E3739-DFBE-4EC1-A14B-EEB13040DC41}" type="presOf" srcId="{4FA4B1BB-785D-4B1A-929F-6F9CA08D9065}" destId="{039CD175-65C5-43C9-8B48-7A19D14F9432}" srcOrd="0" destOrd="0" presId="urn:microsoft.com/office/officeart/2005/8/layout/vList2"/>
    <dgm:cxn modelId="{301C083E-46EA-49FC-9C57-A53EE1983005}" srcId="{BBDA803B-64D4-400E-A2B8-AE2BF30417AB}" destId="{623CCEE0-8C81-4947-B2F5-B35FD32FEAA3}" srcOrd="1" destOrd="0" parTransId="{B0950361-161E-445C-84C2-F90A3E86A30F}" sibTransId="{C369ED34-14C2-41D8-8469-EE992B8B7A98}"/>
    <dgm:cxn modelId="{226E4D43-843A-4F9E-B353-7CA33706F38E}" srcId="{968BFECD-2A99-40FF-BB06-BD52FF75736F}" destId="{2A3E68BE-258C-4BFC-AE71-DC0EA1EC67BC}" srcOrd="1" destOrd="0" parTransId="{9CC91608-7A4A-43BE-81C8-2F16C4C271E2}" sibTransId="{CC9892FE-8A82-4830-BCAC-72EC0B28A7B5}"/>
    <dgm:cxn modelId="{A0E15D70-FF95-4BFE-9019-082FEBB3905B}" type="presOf" srcId="{909CB431-EE92-4A47-9B96-AF5518D90E3A}" destId="{C5A332C6-B597-45AD-BD36-830FCD13E350}" srcOrd="0" destOrd="0" presId="urn:microsoft.com/office/officeart/2005/8/layout/vList2"/>
    <dgm:cxn modelId="{593872A8-1876-49A5-8886-E92F2A881F71}" type="presOf" srcId="{0D0EB259-1972-4A6A-A7C5-290B569CF560}" destId="{34AE0278-F27D-431B-A8A6-36250913B171}" srcOrd="0" destOrd="0" presId="urn:microsoft.com/office/officeart/2005/8/layout/vList2"/>
    <dgm:cxn modelId="{E1956BA9-642E-4393-A30E-DF6D31A52467}" srcId="{968BFECD-2A99-40FF-BB06-BD52FF75736F}" destId="{D9FA83EB-5636-4105-B652-12CF0FF93893}" srcOrd="2" destOrd="0" parTransId="{81FD574E-A735-4592-88A2-D8EA7FD7C475}" sibTransId="{C1B70405-D382-458F-9024-A50DB7903FBC}"/>
    <dgm:cxn modelId="{55B290AC-4168-4ACA-9100-FA27A784F30F}" type="presOf" srcId="{2A3E68BE-258C-4BFC-AE71-DC0EA1EC67BC}" destId="{039CD175-65C5-43C9-8B48-7A19D14F9432}" srcOrd="0" destOrd="1" presId="urn:microsoft.com/office/officeart/2005/8/layout/vList2"/>
    <dgm:cxn modelId="{CC995DBA-880F-4B42-B02A-6524FFD47C67}" type="presOf" srcId="{D9FA83EB-5636-4105-B652-12CF0FF93893}" destId="{039CD175-65C5-43C9-8B48-7A19D14F9432}" srcOrd="0" destOrd="2" presId="urn:microsoft.com/office/officeart/2005/8/layout/vList2"/>
    <dgm:cxn modelId="{8BE50DD5-A38B-4637-9E24-32896A9545F0}" srcId="{909CB431-EE92-4A47-9B96-AF5518D90E3A}" destId="{968BFECD-2A99-40FF-BB06-BD52FF75736F}" srcOrd="0" destOrd="0" parTransId="{718F7BB4-CD22-4603-B625-D255F1418538}" sibTransId="{9BBDCB51-25AD-4E06-A899-5F373DFBD9DE}"/>
    <dgm:cxn modelId="{96B5D6D7-8017-4728-B9A6-F559909BFC52}" srcId="{968BFECD-2A99-40FF-BB06-BD52FF75736F}" destId="{4FA4B1BB-785D-4B1A-929F-6F9CA08D9065}" srcOrd="0" destOrd="0" parTransId="{B0668A3C-5A58-42B6-A26B-336E7629DD6B}" sibTransId="{4B592E26-4EC2-4F3C-BA40-B20C12A8311C}"/>
    <dgm:cxn modelId="{853DB5E2-FEB7-4E1C-8397-DB9EFE130E16}" type="presOf" srcId="{968BFECD-2A99-40FF-BB06-BD52FF75736F}" destId="{75B6AE63-E2D6-4E5B-BF55-7D30A09662A7}" srcOrd="0" destOrd="0" presId="urn:microsoft.com/office/officeart/2005/8/layout/vList2"/>
    <dgm:cxn modelId="{1DD821EA-9B37-410D-919E-56AC0E9F4C15}" srcId="{909CB431-EE92-4A47-9B96-AF5518D90E3A}" destId="{BBDA803B-64D4-400E-A2B8-AE2BF30417AB}" srcOrd="1" destOrd="0" parTransId="{368C6C84-618D-4366-8D45-CBED0E6AFC02}" sibTransId="{692F5A3B-75D0-4A1B-9981-5B45CFFD9D63}"/>
    <dgm:cxn modelId="{CE1432F3-2212-4051-AB95-493B61783025}" srcId="{BBDA803B-64D4-400E-A2B8-AE2BF30417AB}" destId="{EDECF2BC-94AF-4D59-BE33-EE66ABA4D3FA}" srcOrd="2" destOrd="0" parTransId="{918D4C8C-FFC2-41A7-952F-11B8D88ED066}" sibTransId="{658AF87E-E5F8-4CB9-866F-465BFFAFDDE3}"/>
    <dgm:cxn modelId="{AA5B2333-F67D-44FA-A9B6-C151DFA675B2}" type="presParOf" srcId="{C5A332C6-B597-45AD-BD36-830FCD13E350}" destId="{75B6AE63-E2D6-4E5B-BF55-7D30A09662A7}" srcOrd="0" destOrd="0" presId="urn:microsoft.com/office/officeart/2005/8/layout/vList2"/>
    <dgm:cxn modelId="{C2DA65B0-F411-437B-A108-C1376A0CE285}" type="presParOf" srcId="{C5A332C6-B597-45AD-BD36-830FCD13E350}" destId="{039CD175-65C5-43C9-8B48-7A19D14F9432}" srcOrd="1" destOrd="0" presId="urn:microsoft.com/office/officeart/2005/8/layout/vList2"/>
    <dgm:cxn modelId="{4E7566AC-E4D4-4E55-AD32-FCFF0D4BF924}" type="presParOf" srcId="{C5A332C6-B597-45AD-BD36-830FCD13E350}" destId="{58E61512-D832-424B-862D-F250B696EECF}" srcOrd="2" destOrd="0" presId="urn:microsoft.com/office/officeart/2005/8/layout/vList2"/>
    <dgm:cxn modelId="{9CB30EFE-D9CF-4D45-A080-585B90B52F60}" type="presParOf" srcId="{C5A332C6-B597-45AD-BD36-830FCD13E350}" destId="{34AE0278-F27D-431B-A8A6-36250913B171}"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F5AC08F-CE7D-45F9-812D-05AB7CA6A6B1}"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B559D5A2-F804-487E-8773-B0F6DACC66D0}">
      <dgm:prSet/>
      <dgm:spPr/>
      <dgm:t>
        <a:bodyPr/>
        <a:lstStyle/>
        <a:p>
          <a:r>
            <a:rPr lang="en-IN"/>
            <a:t>Department of Aviation</a:t>
          </a:r>
          <a:endParaRPr lang="en-US"/>
        </a:p>
      </dgm:t>
    </dgm:pt>
    <dgm:pt modelId="{A16ABBD1-E51C-4AE9-8CEF-C54069973213}" type="parTrans" cxnId="{8618F336-6945-4099-A34D-71125905D1D4}">
      <dgm:prSet/>
      <dgm:spPr/>
      <dgm:t>
        <a:bodyPr/>
        <a:lstStyle/>
        <a:p>
          <a:endParaRPr lang="en-US"/>
        </a:p>
      </dgm:t>
    </dgm:pt>
    <dgm:pt modelId="{1B6C3872-E0CD-418E-AD7A-F08253F928DE}" type="sibTrans" cxnId="{8618F336-6945-4099-A34D-71125905D1D4}">
      <dgm:prSet/>
      <dgm:spPr/>
      <dgm:t>
        <a:bodyPr/>
        <a:lstStyle/>
        <a:p>
          <a:endParaRPr lang="en-US"/>
        </a:p>
      </dgm:t>
    </dgm:pt>
    <dgm:pt modelId="{53B61BA4-3FB2-431B-B488-B3CB6D2AF731}">
      <dgm:prSet/>
      <dgm:spPr/>
      <dgm:t>
        <a:bodyPr/>
        <a:lstStyle/>
        <a:p>
          <a:r>
            <a:rPr lang="en-IN"/>
            <a:t>Department of Agriculture and Farming</a:t>
          </a:r>
          <a:endParaRPr lang="en-US"/>
        </a:p>
      </dgm:t>
    </dgm:pt>
    <dgm:pt modelId="{137CE8AC-787B-47BB-9DE7-B37D3B8E3313}" type="parTrans" cxnId="{D018EBAA-6286-45E8-82CE-E2B1C6BB839A}">
      <dgm:prSet/>
      <dgm:spPr/>
      <dgm:t>
        <a:bodyPr/>
        <a:lstStyle/>
        <a:p>
          <a:endParaRPr lang="en-US"/>
        </a:p>
      </dgm:t>
    </dgm:pt>
    <dgm:pt modelId="{8ECB4355-A57C-46AC-B358-35ABAA1B03BE}" type="sibTrans" cxnId="{D018EBAA-6286-45E8-82CE-E2B1C6BB839A}">
      <dgm:prSet/>
      <dgm:spPr/>
      <dgm:t>
        <a:bodyPr/>
        <a:lstStyle/>
        <a:p>
          <a:endParaRPr lang="en-US"/>
        </a:p>
      </dgm:t>
    </dgm:pt>
    <dgm:pt modelId="{E26A7F4D-3B23-4F3A-8153-D7FFA14DBA75}" type="pres">
      <dgm:prSet presAssocID="{3F5AC08F-CE7D-45F9-812D-05AB7CA6A6B1}" presName="root" presStyleCnt="0">
        <dgm:presLayoutVars>
          <dgm:dir/>
          <dgm:resizeHandles val="exact"/>
        </dgm:presLayoutVars>
      </dgm:prSet>
      <dgm:spPr/>
    </dgm:pt>
    <dgm:pt modelId="{DBC45B9C-7345-44DC-88DD-14363119CEAC}" type="pres">
      <dgm:prSet presAssocID="{B559D5A2-F804-487E-8773-B0F6DACC66D0}" presName="compNode" presStyleCnt="0"/>
      <dgm:spPr/>
    </dgm:pt>
    <dgm:pt modelId="{B86A0F91-23F1-4983-B47C-D9DB0F0725EE}" type="pres">
      <dgm:prSet presAssocID="{B559D5A2-F804-487E-8773-B0F6DACC66D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irplane"/>
        </a:ext>
      </dgm:extLst>
    </dgm:pt>
    <dgm:pt modelId="{08B0FBE6-8F45-4F1F-9823-D0EE607F0853}" type="pres">
      <dgm:prSet presAssocID="{B559D5A2-F804-487E-8773-B0F6DACC66D0}" presName="spaceRect" presStyleCnt="0"/>
      <dgm:spPr/>
    </dgm:pt>
    <dgm:pt modelId="{E9D4D066-557E-48DB-9402-8AFF8F8896E7}" type="pres">
      <dgm:prSet presAssocID="{B559D5A2-F804-487E-8773-B0F6DACC66D0}" presName="textRect" presStyleLbl="revTx" presStyleIdx="0" presStyleCnt="2">
        <dgm:presLayoutVars>
          <dgm:chMax val="1"/>
          <dgm:chPref val="1"/>
        </dgm:presLayoutVars>
      </dgm:prSet>
      <dgm:spPr/>
    </dgm:pt>
    <dgm:pt modelId="{21EAD10C-8E2A-41A3-9BFF-C733672A3BA9}" type="pres">
      <dgm:prSet presAssocID="{1B6C3872-E0CD-418E-AD7A-F08253F928DE}" presName="sibTrans" presStyleCnt="0"/>
      <dgm:spPr/>
    </dgm:pt>
    <dgm:pt modelId="{8D187701-5A65-4E4C-8D0A-409C718BD78A}" type="pres">
      <dgm:prSet presAssocID="{53B61BA4-3FB2-431B-B488-B3CB6D2AF731}" presName="compNode" presStyleCnt="0"/>
      <dgm:spPr/>
    </dgm:pt>
    <dgm:pt modelId="{27A7C912-56C4-47DE-8910-42C483C82B10}" type="pres">
      <dgm:prSet presAssocID="{53B61BA4-3FB2-431B-B488-B3CB6D2AF73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arm scene"/>
        </a:ext>
      </dgm:extLst>
    </dgm:pt>
    <dgm:pt modelId="{D633A61A-10D7-4F6E-AE97-CAAFAFA9585C}" type="pres">
      <dgm:prSet presAssocID="{53B61BA4-3FB2-431B-B488-B3CB6D2AF731}" presName="spaceRect" presStyleCnt="0"/>
      <dgm:spPr/>
    </dgm:pt>
    <dgm:pt modelId="{25F22A68-019C-461D-8DA7-5C396B66A6AB}" type="pres">
      <dgm:prSet presAssocID="{53B61BA4-3FB2-431B-B488-B3CB6D2AF731}" presName="textRect" presStyleLbl="revTx" presStyleIdx="1" presStyleCnt="2">
        <dgm:presLayoutVars>
          <dgm:chMax val="1"/>
          <dgm:chPref val="1"/>
        </dgm:presLayoutVars>
      </dgm:prSet>
      <dgm:spPr/>
    </dgm:pt>
  </dgm:ptLst>
  <dgm:cxnLst>
    <dgm:cxn modelId="{8618F336-6945-4099-A34D-71125905D1D4}" srcId="{3F5AC08F-CE7D-45F9-812D-05AB7CA6A6B1}" destId="{B559D5A2-F804-487E-8773-B0F6DACC66D0}" srcOrd="0" destOrd="0" parTransId="{A16ABBD1-E51C-4AE9-8CEF-C54069973213}" sibTransId="{1B6C3872-E0CD-418E-AD7A-F08253F928DE}"/>
    <dgm:cxn modelId="{A34A3A51-0A6A-4DCA-BB66-A62DE4B57A35}" type="presOf" srcId="{B559D5A2-F804-487E-8773-B0F6DACC66D0}" destId="{E9D4D066-557E-48DB-9402-8AFF8F8896E7}" srcOrd="0" destOrd="0" presId="urn:microsoft.com/office/officeart/2018/2/layout/IconLabelList"/>
    <dgm:cxn modelId="{87FF74A8-E6AD-44FF-A541-678EE5109B8B}" type="presOf" srcId="{53B61BA4-3FB2-431B-B488-B3CB6D2AF731}" destId="{25F22A68-019C-461D-8DA7-5C396B66A6AB}" srcOrd="0" destOrd="0" presId="urn:microsoft.com/office/officeart/2018/2/layout/IconLabelList"/>
    <dgm:cxn modelId="{D018EBAA-6286-45E8-82CE-E2B1C6BB839A}" srcId="{3F5AC08F-CE7D-45F9-812D-05AB7CA6A6B1}" destId="{53B61BA4-3FB2-431B-B488-B3CB6D2AF731}" srcOrd="1" destOrd="0" parTransId="{137CE8AC-787B-47BB-9DE7-B37D3B8E3313}" sibTransId="{8ECB4355-A57C-46AC-B358-35ABAA1B03BE}"/>
    <dgm:cxn modelId="{556648C9-5D87-47DB-895D-B8A5E8246E96}" type="presOf" srcId="{3F5AC08F-CE7D-45F9-812D-05AB7CA6A6B1}" destId="{E26A7F4D-3B23-4F3A-8153-D7FFA14DBA75}" srcOrd="0" destOrd="0" presId="urn:microsoft.com/office/officeart/2018/2/layout/IconLabelList"/>
    <dgm:cxn modelId="{F68560BA-B0C8-4DBF-9B05-CA9EB5018377}" type="presParOf" srcId="{E26A7F4D-3B23-4F3A-8153-D7FFA14DBA75}" destId="{DBC45B9C-7345-44DC-88DD-14363119CEAC}" srcOrd="0" destOrd="0" presId="urn:microsoft.com/office/officeart/2018/2/layout/IconLabelList"/>
    <dgm:cxn modelId="{F20C4AC2-C134-49EC-9B19-DC26E064C8E2}" type="presParOf" srcId="{DBC45B9C-7345-44DC-88DD-14363119CEAC}" destId="{B86A0F91-23F1-4983-B47C-D9DB0F0725EE}" srcOrd="0" destOrd="0" presId="urn:microsoft.com/office/officeart/2018/2/layout/IconLabelList"/>
    <dgm:cxn modelId="{47EB2795-C3BD-4627-84B8-87693C7115E2}" type="presParOf" srcId="{DBC45B9C-7345-44DC-88DD-14363119CEAC}" destId="{08B0FBE6-8F45-4F1F-9823-D0EE607F0853}" srcOrd="1" destOrd="0" presId="urn:microsoft.com/office/officeart/2018/2/layout/IconLabelList"/>
    <dgm:cxn modelId="{CC37071A-9D48-44DF-8699-BF700D54811B}" type="presParOf" srcId="{DBC45B9C-7345-44DC-88DD-14363119CEAC}" destId="{E9D4D066-557E-48DB-9402-8AFF8F8896E7}" srcOrd="2" destOrd="0" presId="urn:microsoft.com/office/officeart/2018/2/layout/IconLabelList"/>
    <dgm:cxn modelId="{C8E2372B-C8DE-45AA-BF1B-B0C871A5932A}" type="presParOf" srcId="{E26A7F4D-3B23-4F3A-8153-D7FFA14DBA75}" destId="{21EAD10C-8E2A-41A3-9BFF-C733672A3BA9}" srcOrd="1" destOrd="0" presId="urn:microsoft.com/office/officeart/2018/2/layout/IconLabelList"/>
    <dgm:cxn modelId="{87A2A036-361C-4B3D-B105-16C889DF4EBB}" type="presParOf" srcId="{E26A7F4D-3B23-4F3A-8153-D7FFA14DBA75}" destId="{8D187701-5A65-4E4C-8D0A-409C718BD78A}" srcOrd="2" destOrd="0" presId="urn:microsoft.com/office/officeart/2018/2/layout/IconLabelList"/>
    <dgm:cxn modelId="{863D9F3C-2E9B-4844-B666-6ED566CEA6FC}" type="presParOf" srcId="{8D187701-5A65-4E4C-8D0A-409C718BD78A}" destId="{27A7C912-56C4-47DE-8910-42C483C82B10}" srcOrd="0" destOrd="0" presId="urn:microsoft.com/office/officeart/2018/2/layout/IconLabelList"/>
    <dgm:cxn modelId="{69453B92-04C0-40B5-9BD7-F0402DCFB7BC}" type="presParOf" srcId="{8D187701-5A65-4E4C-8D0A-409C718BD78A}" destId="{D633A61A-10D7-4F6E-AE97-CAAFAFA9585C}" srcOrd="1" destOrd="0" presId="urn:microsoft.com/office/officeart/2018/2/layout/IconLabelList"/>
    <dgm:cxn modelId="{D8225317-0978-4AA8-9719-0EC9B03E688A}" type="presParOf" srcId="{8D187701-5A65-4E4C-8D0A-409C718BD78A}" destId="{25F22A68-019C-461D-8DA7-5C396B66A6AB}"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3F179C-5ED1-4416-B510-BE47C4110D07}">
      <dsp:nvSpPr>
        <dsp:cNvPr id="0" name=""/>
        <dsp:cNvSpPr/>
      </dsp:nvSpPr>
      <dsp:spPr>
        <a:xfrm>
          <a:off x="0" y="386315"/>
          <a:ext cx="6364224" cy="2520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A0356DD-9CEB-49E4-A959-86C01A399B28}">
      <dsp:nvSpPr>
        <dsp:cNvPr id="0" name=""/>
        <dsp:cNvSpPr/>
      </dsp:nvSpPr>
      <dsp:spPr>
        <a:xfrm>
          <a:off x="318211" y="238715"/>
          <a:ext cx="4454956" cy="2952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387" tIns="0" rIns="168387" bIns="0" numCol="1" spcCol="1270" anchor="ctr" anchorCtr="0">
          <a:noAutofit/>
        </a:bodyPr>
        <a:lstStyle/>
        <a:p>
          <a:pPr marL="0" lvl="0" indent="0" algn="l" defTabSz="444500">
            <a:lnSpc>
              <a:spcPct val="90000"/>
            </a:lnSpc>
            <a:spcBef>
              <a:spcPct val="0"/>
            </a:spcBef>
            <a:spcAft>
              <a:spcPct val="35000"/>
            </a:spcAft>
            <a:buNone/>
          </a:pPr>
          <a:r>
            <a:rPr lang="en-IN" sz="1000" kern="1200"/>
            <a:t>Introduction</a:t>
          </a:r>
          <a:endParaRPr lang="en-US" sz="1000" kern="1200"/>
        </a:p>
      </dsp:txBody>
      <dsp:txXfrm>
        <a:off x="332621" y="253125"/>
        <a:ext cx="4426136" cy="266380"/>
      </dsp:txXfrm>
    </dsp:sp>
    <dsp:sp modelId="{67BF74C3-D073-4865-83A5-86D00A065C9B}">
      <dsp:nvSpPr>
        <dsp:cNvPr id="0" name=""/>
        <dsp:cNvSpPr/>
      </dsp:nvSpPr>
      <dsp:spPr>
        <a:xfrm>
          <a:off x="0" y="839915"/>
          <a:ext cx="6364224" cy="756000"/>
        </a:xfrm>
        <a:prstGeom prst="rect">
          <a:avLst/>
        </a:prstGeom>
        <a:solidFill>
          <a:schemeClr val="lt1">
            <a:alpha val="90000"/>
            <a:hueOff val="0"/>
            <a:satOff val="0"/>
            <a:lumOff val="0"/>
            <a:alphaOff val="0"/>
          </a:schemeClr>
        </a:solidFill>
        <a:ln w="12700" cap="flat" cmpd="sng" algn="ctr">
          <a:solidFill>
            <a:schemeClr val="accent5">
              <a:hueOff val="-188994"/>
              <a:satOff val="931"/>
              <a:lumOff val="27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3934" tIns="208280" rIns="493934" bIns="71120" numCol="1" spcCol="1270" anchor="t" anchorCtr="0">
          <a:noAutofit/>
        </a:bodyPr>
        <a:lstStyle/>
        <a:p>
          <a:pPr marL="57150" lvl="1" indent="-57150" algn="l" defTabSz="444500">
            <a:lnSpc>
              <a:spcPct val="90000"/>
            </a:lnSpc>
            <a:spcBef>
              <a:spcPct val="0"/>
            </a:spcBef>
            <a:spcAft>
              <a:spcPct val="15000"/>
            </a:spcAft>
            <a:buChar char="•"/>
          </a:pPr>
          <a:r>
            <a:rPr lang="en-IN" sz="1000" kern="1200"/>
            <a:t>Background Information</a:t>
          </a:r>
          <a:endParaRPr lang="en-US" sz="1000" kern="1200"/>
        </a:p>
        <a:p>
          <a:pPr marL="57150" lvl="1" indent="-57150" algn="l" defTabSz="444500">
            <a:lnSpc>
              <a:spcPct val="90000"/>
            </a:lnSpc>
            <a:spcBef>
              <a:spcPct val="0"/>
            </a:spcBef>
            <a:spcAft>
              <a:spcPct val="15000"/>
            </a:spcAft>
            <a:buChar char="•"/>
          </a:pPr>
          <a:r>
            <a:rPr lang="en-IN" sz="1000" kern="1200"/>
            <a:t>Business Need</a:t>
          </a:r>
          <a:endParaRPr lang="en-US" sz="1000" kern="1200"/>
        </a:p>
        <a:p>
          <a:pPr marL="57150" lvl="1" indent="-57150" algn="l" defTabSz="444500">
            <a:lnSpc>
              <a:spcPct val="90000"/>
            </a:lnSpc>
            <a:spcBef>
              <a:spcPct val="0"/>
            </a:spcBef>
            <a:spcAft>
              <a:spcPct val="15000"/>
            </a:spcAft>
            <a:buChar char="•"/>
          </a:pPr>
          <a:r>
            <a:rPr lang="en-IN" sz="1000" kern="1200"/>
            <a:t>Project Definition</a:t>
          </a:r>
          <a:endParaRPr lang="en-US" sz="1000" kern="1200"/>
        </a:p>
      </dsp:txBody>
      <dsp:txXfrm>
        <a:off x="0" y="839915"/>
        <a:ext cx="6364224" cy="756000"/>
      </dsp:txXfrm>
    </dsp:sp>
    <dsp:sp modelId="{3EB37B35-C588-4CA3-9422-82630F29B905}">
      <dsp:nvSpPr>
        <dsp:cNvPr id="0" name=""/>
        <dsp:cNvSpPr/>
      </dsp:nvSpPr>
      <dsp:spPr>
        <a:xfrm>
          <a:off x="318211" y="692315"/>
          <a:ext cx="4454956" cy="295200"/>
        </a:xfrm>
        <a:prstGeom prst="roundRect">
          <a:avLst/>
        </a:prstGeom>
        <a:solidFill>
          <a:schemeClr val="accent5">
            <a:hueOff val="-188994"/>
            <a:satOff val="931"/>
            <a:lumOff val="2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387" tIns="0" rIns="168387" bIns="0" numCol="1" spcCol="1270" anchor="ctr" anchorCtr="0">
          <a:noAutofit/>
        </a:bodyPr>
        <a:lstStyle/>
        <a:p>
          <a:pPr marL="0" lvl="0" indent="0" algn="l" defTabSz="444500">
            <a:lnSpc>
              <a:spcPct val="90000"/>
            </a:lnSpc>
            <a:spcBef>
              <a:spcPct val="0"/>
            </a:spcBef>
            <a:spcAft>
              <a:spcPct val="35000"/>
            </a:spcAft>
            <a:buNone/>
          </a:pPr>
          <a:r>
            <a:rPr lang="en-IN" sz="1000" kern="1200"/>
            <a:t>Business needs and desired outcomes</a:t>
          </a:r>
          <a:endParaRPr lang="en-US" sz="1000" kern="1200"/>
        </a:p>
      </dsp:txBody>
      <dsp:txXfrm>
        <a:off x="332621" y="706725"/>
        <a:ext cx="4426136" cy="266380"/>
      </dsp:txXfrm>
    </dsp:sp>
    <dsp:sp modelId="{7A256601-3805-4259-93EA-C166554446F4}">
      <dsp:nvSpPr>
        <dsp:cNvPr id="0" name=""/>
        <dsp:cNvSpPr/>
      </dsp:nvSpPr>
      <dsp:spPr>
        <a:xfrm>
          <a:off x="0" y="1797515"/>
          <a:ext cx="6364224" cy="252000"/>
        </a:xfrm>
        <a:prstGeom prst="rect">
          <a:avLst/>
        </a:prstGeom>
        <a:solidFill>
          <a:schemeClr val="lt1">
            <a:alpha val="90000"/>
            <a:hueOff val="0"/>
            <a:satOff val="0"/>
            <a:lumOff val="0"/>
            <a:alphaOff val="0"/>
          </a:schemeClr>
        </a:solidFill>
        <a:ln w="12700" cap="flat" cmpd="sng" algn="ctr">
          <a:solidFill>
            <a:schemeClr val="accent5">
              <a:hueOff val="-377989"/>
              <a:satOff val="1863"/>
              <a:lumOff val="539"/>
              <a:alphaOff val="0"/>
            </a:schemeClr>
          </a:solidFill>
          <a:prstDash val="solid"/>
          <a:miter lim="800000"/>
        </a:ln>
        <a:effectLst/>
      </dsp:spPr>
      <dsp:style>
        <a:lnRef idx="2">
          <a:scrgbClr r="0" g="0" b="0"/>
        </a:lnRef>
        <a:fillRef idx="1">
          <a:scrgbClr r="0" g="0" b="0"/>
        </a:fillRef>
        <a:effectRef idx="0">
          <a:scrgbClr r="0" g="0" b="0"/>
        </a:effectRef>
        <a:fontRef idx="minor"/>
      </dsp:style>
    </dsp:sp>
    <dsp:sp modelId="{90AF596B-8005-4606-8C28-BCC8A96F6B55}">
      <dsp:nvSpPr>
        <dsp:cNvPr id="0" name=""/>
        <dsp:cNvSpPr/>
      </dsp:nvSpPr>
      <dsp:spPr>
        <a:xfrm>
          <a:off x="318211" y="1649915"/>
          <a:ext cx="4454956" cy="295200"/>
        </a:xfrm>
        <a:prstGeom prst="roundRect">
          <a:avLst/>
        </a:prstGeom>
        <a:solidFill>
          <a:schemeClr val="accent5">
            <a:hueOff val="-377989"/>
            <a:satOff val="1863"/>
            <a:lumOff val="5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387" tIns="0" rIns="168387" bIns="0" numCol="1" spcCol="1270" anchor="ctr" anchorCtr="0">
          <a:noAutofit/>
        </a:bodyPr>
        <a:lstStyle/>
        <a:p>
          <a:pPr marL="0" lvl="0" indent="0" algn="l" defTabSz="444500">
            <a:lnSpc>
              <a:spcPct val="90000"/>
            </a:lnSpc>
            <a:spcBef>
              <a:spcPct val="0"/>
            </a:spcBef>
            <a:spcAft>
              <a:spcPct val="35000"/>
            </a:spcAft>
            <a:buNone/>
          </a:pPr>
          <a:r>
            <a:rPr lang="en-IN" sz="1000" kern="1200"/>
            <a:t>Implementation details </a:t>
          </a:r>
          <a:endParaRPr lang="en-US" sz="1000" kern="1200"/>
        </a:p>
      </dsp:txBody>
      <dsp:txXfrm>
        <a:off x="332621" y="1664325"/>
        <a:ext cx="4426136" cy="266380"/>
      </dsp:txXfrm>
    </dsp:sp>
    <dsp:sp modelId="{175A2F33-7DA0-4266-B3A7-59BAF375B75D}">
      <dsp:nvSpPr>
        <dsp:cNvPr id="0" name=""/>
        <dsp:cNvSpPr/>
      </dsp:nvSpPr>
      <dsp:spPr>
        <a:xfrm>
          <a:off x="0" y="2251115"/>
          <a:ext cx="6364224" cy="252000"/>
        </a:xfrm>
        <a:prstGeom prst="rect">
          <a:avLst/>
        </a:prstGeom>
        <a:solidFill>
          <a:schemeClr val="lt1">
            <a:alpha val="90000"/>
            <a:hueOff val="0"/>
            <a:satOff val="0"/>
            <a:lumOff val="0"/>
            <a:alphaOff val="0"/>
          </a:schemeClr>
        </a:solidFill>
        <a:ln w="12700" cap="flat" cmpd="sng" algn="ctr">
          <a:solidFill>
            <a:schemeClr val="accent5">
              <a:hueOff val="-566983"/>
              <a:satOff val="2794"/>
              <a:lumOff val="809"/>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8A59F2-A94C-4C5A-9065-0E5B9DD5295A}">
      <dsp:nvSpPr>
        <dsp:cNvPr id="0" name=""/>
        <dsp:cNvSpPr/>
      </dsp:nvSpPr>
      <dsp:spPr>
        <a:xfrm>
          <a:off x="318211" y="2103515"/>
          <a:ext cx="4454956" cy="295200"/>
        </a:xfrm>
        <a:prstGeom prst="roundRect">
          <a:avLst/>
        </a:prstGeom>
        <a:solidFill>
          <a:schemeClr val="accent5">
            <a:hueOff val="-566983"/>
            <a:satOff val="2794"/>
            <a:lumOff val="8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387" tIns="0" rIns="168387" bIns="0" numCol="1" spcCol="1270" anchor="ctr" anchorCtr="0">
          <a:noAutofit/>
        </a:bodyPr>
        <a:lstStyle/>
        <a:p>
          <a:pPr marL="0" lvl="0" indent="0" algn="l" defTabSz="444500">
            <a:lnSpc>
              <a:spcPct val="90000"/>
            </a:lnSpc>
            <a:spcBef>
              <a:spcPct val="0"/>
            </a:spcBef>
            <a:spcAft>
              <a:spcPct val="35000"/>
            </a:spcAft>
            <a:buNone/>
          </a:pPr>
          <a:r>
            <a:rPr lang="en-IN" sz="1000" kern="1200"/>
            <a:t>Preliminary Options Analysis</a:t>
          </a:r>
          <a:endParaRPr lang="en-US" sz="1000" kern="1200"/>
        </a:p>
      </dsp:txBody>
      <dsp:txXfrm>
        <a:off x="332621" y="2117925"/>
        <a:ext cx="4426136" cy="266380"/>
      </dsp:txXfrm>
    </dsp:sp>
    <dsp:sp modelId="{212D7B12-926F-4916-AD18-FE241C81A90D}">
      <dsp:nvSpPr>
        <dsp:cNvPr id="0" name=""/>
        <dsp:cNvSpPr/>
      </dsp:nvSpPr>
      <dsp:spPr>
        <a:xfrm>
          <a:off x="0" y="2704716"/>
          <a:ext cx="6364224" cy="252000"/>
        </a:xfrm>
        <a:prstGeom prst="rect">
          <a:avLst/>
        </a:prstGeom>
        <a:solidFill>
          <a:schemeClr val="lt1">
            <a:alpha val="90000"/>
            <a:hueOff val="0"/>
            <a:satOff val="0"/>
            <a:lumOff val="0"/>
            <a:alphaOff val="0"/>
          </a:schemeClr>
        </a:solidFill>
        <a:ln w="12700" cap="flat" cmpd="sng" algn="ctr">
          <a:solidFill>
            <a:schemeClr val="accent5">
              <a:hueOff val="-755978"/>
              <a:satOff val="3726"/>
              <a:lumOff val="10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A81761-81F1-44D9-B77F-3F7A1A0BDA79}">
      <dsp:nvSpPr>
        <dsp:cNvPr id="0" name=""/>
        <dsp:cNvSpPr/>
      </dsp:nvSpPr>
      <dsp:spPr>
        <a:xfrm>
          <a:off x="318211" y="2557115"/>
          <a:ext cx="4454956" cy="295200"/>
        </a:xfrm>
        <a:prstGeom prst="roundRect">
          <a:avLst/>
        </a:prstGeom>
        <a:solidFill>
          <a:schemeClr val="accent5">
            <a:hueOff val="-755978"/>
            <a:satOff val="3726"/>
            <a:lumOff val="10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387" tIns="0" rIns="168387" bIns="0" numCol="1" spcCol="1270" anchor="ctr" anchorCtr="0">
          <a:noAutofit/>
        </a:bodyPr>
        <a:lstStyle/>
        <a:p>
          <a:pPr marL="0" lvl="0" indent="0" algn="l" defTabSz="444500">
            <a:lnSpc>
              <a:spcPct val="90000"/>
            </a:lnSpc>
            <a:spcBef>
              <a:spcPct val="0"/>
            </a:spcBef>
            <a:spcAft>
              <a:spcPct val="35000"/>
            </a:spcAft>
            <a:buNone/>
          </a:pPr>
          <a:r>
            <a:rPr lang="en-IN" sz="1000" kern="1200"/>
            <a:t>Financial Analysis</a:t>
          </a:r>
          <a:endParaRPr lang="en-US" sz="1000" kern="1200"/>
        </a:p>
      </dsp:txBody>
      <dsp:txXfrm>
        <a:off x="332621" y="2571525"/>
        <a:ext cx="4426136" cy="266380"/>
      </dsp:txXfrm>
    </dsp:sp>
    <dsp:sp modelId="{079EFF91-E160-44B1-84E5-54B71C6C7531}">
      <dsp:nvSpPr>
        <dsp:cNvPr id="0" name=""/>
        <dsp:cNvSpPr/>
      </dsp:nvSpPr>
      <dsp:spPr>
        <a:xfrm>
          <a:off x="0" y="3158316"/>
          <a:ext cx="6364224" cy="252000"/>
        </a:xfrm>
        <a:prstGeom prst="rect">
          <a:avLst/>
        </a:prstGeom>
        <a:solidFill>
          <a:schemeClr val="lt1">
            <a:alpha val="90000"/>
            <a:hueOff val="0"/>
            <a:satOff val="0"/>
            <a:lumOff val="0"/>
            <a:alphaOff val="0"/>
          </a:schemeClr>
        </a:solidFill>
        <a:ln w="12700" cap="flat" cmpd="sng" algn="ctr">
          <a:solidFill>
            <a:schemeClr val="accent5">
              <a:hueOff val="-944972"/>
              <a:satOff val="4657"/>
              <a:lumOff val="134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91AD043-EA33-4673-9C0C-FBEBE9F0EAF0}">
      <dsp:nvSpPr>
        <dsp:cNvPr id="0" name=""/>
        <dsp:cNvSpPr/>
      </dsp:nvSpPr>
      <dsp:spPr>
        <a:xfrm>
          <a:off x="318211" y="3010716"/>
          <a:ext cx="4454956" cy="295200"/>
        </a:xfrm>
        <a:prstGeom prst="roundRect">
          <a:avLst/>
        </a:prstGeom>
        <a:solidFill>
          <a:schemeClr val="accent5">
            <a:hueOff val="-944972"/>
            <a:satOff val="4657"/>
            <a:lumOff val="134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387" tIns="0" rIns="168387" bIns="0" numCol="1" spcCol="1270" anchor="ctr" anchorCtr="0">
          <a:noAutofit/>
        </a:bodyPr>
        <a:lstStyle/>
        <a:p>
          <a:pPr marL="0" lvl="0" indent="0" algn="l" defTabSz="444500">
            <a:lnSpc>
              <a:spcPct val="90000"/>
            </a:lnSpc>
            <a:spcBef>
              <a:spcPct val="0"/>
            </a:spcBef>
            <a:spcAft>
              <a:spcPct val="35000"/>
            </a:spcAft>
            <a:buNone/>
          </a:pPr>
          <a:r>
            <a:rPr lang="en-IN" sz="1000" kern="1200"/>
            <a:t>Resources Required</a:t>
          </a:r>
          <a:endParaRPr lang="en-US" sz="1000" kern="1200"/>
        </a:p>
      </dsp:txBody>
      <dsp:txXfrm>
        <a:off x="332621" y="3025126"/>
        <a:ext cx="4426136" cy="266380"/>
      </dsp:txXfrm>
    </dsp:sp>
    <dsp:sp modelId="{2D030153-5598-4485-A8E1-50E252058350}">
      <dsp:nvSpPr>
        <dsp:cNvPr id="0" name=""/>
        <dsp:cNvSpPr/>
      </dsp:nvSpPr>
      <dsp:spPr>
        <a:xfrm>
          <a:off x="0" y="3611916"/>
          <a:ext cx="6364224" cy="756000"/>
        </a:xfrm>
        <a:prstGeom prst="rect">
          <a:avLst/>
        </a:prstGeom>
        <a:solidFill>
          <a:schemeClr val="lt1">
            <a:alpha val="90000"/>
            <a:hueOff val="0"/>
            <a:satOff val="0"/>
            <a:lumOff val="0"/>
            <a:alphaOff val="0"/>
          </a:schemeClr>
        </a:solidFill>
        <a:ln w="12700" cap="flat" cmpd="sng" algn="ctr">
          <a:solidFill>
            <a:schemeClr val="accent5">
              <a:hueOff val="-1133966"/>
              <a:satOff val="5588"/>
              <a:lumOff val="161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3934" tIns="208280" rIns="493934" bIns="71120" numCol="1" spcCol="1270" anchor="t" anchorCtr="0">
          <a:noAutofit/>
        </a:bodyPr>
        <a:lstStyle/>
        <a:p>
          <a:pPr marL="57150" lvl="1" indent="-57150" algn="l" defTabSz="444500">
            <a:lnSpc>
              <a:spcPct val="90000"/>
            </a:lnSpc>
            <a:spcBef>
              <a:spcPct val="0"/>
            </a:spcBef>
            <a:spcAft>
              <a:spcPct val="15000"/>
            </a:spcAft>
            <a:buChar char="•"/>
          </a:pPr>
          <a:r>
            <a:rPr lang="en-IN" sz="1000" kern="1200"/>
            <a:t>Benefits/Risks</a:t>
          </a:r>
          <a:endParaRPr lang="en-US" sz="1000" kern="1200"/>
        </a:p>
        <a:p>
          <a:pPr marL="57150" lvl="1" indent="-57150" algn="l" defTabSz="444500">
            <a:lnSpc>
              <a:spcPct val="90000"/>
            </a:lnSpc>
            <a:spcBef>
              <a:spcPct val="0"/>
            </a:spcBef>
            <a:spcAft>
              <a:spcPct val="15000"/>
            </a:spcAft>
            <a:buChar char="•"/>
          </a:pPr>
          <a:r>
            <a:rPr lang="en-IN" sz="1000" kern="1200"/>
            <a:t>Implementation plan</a:t>
          </a:r>
          <a:endParaRPr lang="en-US" sz="1000" kern="1200"/>
        </a:p>
        <a:p>
          <a:pPr marL="57150" lvl="1" indent="-57150" algn="l" defTabSz="444500">
            <a:lnSpc>
              <a:spcPct val="90000"/>
            </a:lnSpc>
            <a:spcBef>
              <a:spcPct val="0"/>
            </a:spcBef>
            <a:spcAft>
              <a:spcPct val="15000"/>
            </a:spcAft>
            <a:buChar char="•"/>
          </a:pPr>
          <a:r>
            <a:rPr lang="en-IN" sz="1000" kern="1200"/>
            <a:t>Authorizations</a:t>
          </a:r>
          <a:endParaRPr lang="en-US" sz="1000" kern="1200"/>
        </a:p>
      </dsp:txBody>
      <dsp:txXfrm>
        <a:off x="0" y="3611916"/>
        <a:ext cx="6364224" cy="756000"/>
      </dsp:txXfrm>
    </dsp:sp>
    <dsp:sp modelId="{A4B55372-D30C-4F7C-A93E-2735B2B2980B}">
      <dsp:nvSpPr>
        <dsp:cNvPr id="0" name=""/>
        <dsp:cNvSpPr/>
      </dsp:nvSpPr>
      <dsp:spPr>
        <a:xfrm>
          <a:off x="318211" y="3464316"/>
          <a:ext cx="4454956" cy="295200"/>
        </a:xfrm>
        <a:prstGeom prst="roundRect">
          <a:avLst/>
        </a:prstGeom>
        <a:solidFill>
          <a:schemeClr val="accent5">
            <a:hueOff val="-1133966"/>
            <a:satOff val="5588"/>
            <a:lumOff val="16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387" tIns="0" rIns="168387" bIns="0" numCol="1" spcCol="1270" anchor="ctr" anchorCtr="0">
          <a:noAutofit/>
        </a:bodyPr>
        <a:lstStyle/>
        <a:p>
          <a:pPr marL="0" lvl="0" indent="0" algn="l" defTabSz="444500">
            <a:lnSpc>
              <a:spcPct val="90000"/>
            </a:lnSpc>
            <a:spcBef>
              <a:spcPct val="0"/>
            </a:spcBef>
            <a:spcAft>
              <a:spcPct val="35000"/>
            </a:spcAft>
            <a:buNone/>
          </a:pPr>
          <a:r>
            <a:rPr lang="en-IN" sz="1000" kern="1200"/>
            <a:t>Justification and Recommendation</a:t>
          </a:r>
          <a:endParaRPr lang="en-US" sz="1000" kern="1200"/>
        </a:p>
      </dsp:txBody>
      <dsp:txXfrm>
        <a:off x="332621" y="3478726"/>
        <a:ext cx="4426136" cy="266380"/>
      </dsp:txXfrm>
    </dsp:sp>
    <dsp:sp modelId="{3CC12B83-5A7B-4273-97AB-586EB4A811FE}">
      <dsp:nvSpPr>
        <dsp:cNvPr id="0" name=""/>
        <dsp:cNvSpPr/>
      </dsp:nvSpPr>
      <dsp:spPr>
        <a:xfrm>
          <a:off x="0" y="4569516"/>
          <a:ext cx="6364224" cy="252000"/>
        </a:xfrm>
        <a:prstGeom prst="rect">
          <a:avLst/>
        </a:prstGeom>
        <a:solidFill>
          <a:schemeClr val="lt1">
            <a:alpha val="90000"/>
            <a:hueOff val="0"/>
            <a:satOff val="0"/>
            <a:lumOff val="0"/>
            <a:alphaOff val="0"/>
          </a:schemeClr>
        </a:solidFill>
        <a:ln w="12700" cap="flat" cmpd="sng" algn="ctr">
          <a:solidFill>
            <a:schemeClr val="accent5">
              <a:hueOff val="-1322961"/>
              <a:satOff val="6520"/>
              <a:lumOff val="1887"/>
              <a:alphaOff val="0"/>
            </a:schemeClr>
          </a:solidFill>
          <a:prstDash val="solid"/>
          <a:miter lim="800000"/>
        </a:ln>
        <a:effectLst/>
      </dsp:spPr>
      <dsp:style>
        <a:lnRef idx="2">
          <a:scrgbClr r="0" g="0" b="0"/>
        </a:lnRef>
        <a:fillRef idx="1">
          <a:scrgbClr r="0" g="0" b="0"/>
        </a:fillRef>
        <a:effectRef idx="0">
          <a:scrgbClr r="0" g="0" b="0"/>
        </a:effectRef>
        <a:fontRef idx="minor"/>
      </dsp:style>
    </dsp:sp>
    <dsp:sp modelId="{EF99FA36-F30A-420C-9973-51DE8BB8933E}">
      <dsp:nvSpPr>
        <dsp:cNvPr id="0" name=""/>
        <dsp:cNvSpPr/>
      </dsp:nvSpPr>
      <dsp:spPr>
        <a:xfrm>
          <a:off x="318211" y="4421916"/>
          <a:ext cx="4454956" cy="295200"/>
        </a:xfrm>
        <a:prstGeom prst="roundRect">
          <a:avLst/>
        </a:prstGeom>
        <a:solidFill>
          <a:schemeClr val="accent5">
            <a:hueOff val="-1322961"/>
            <a:satOff val="6520"/>
            <a:lumOff val="188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387" tIns="0" rIns="168387" bIns="0" numCol="1" spcCol="1270" anchor="ctr" anchorCtr="0">
          <a:noAutofit/>
        </a:bodyPr>
        <a:lstStyle/>
        <a:p>
          <a:pPr marL="0" lvl="0" indent="0" algn="l" defTabSz="444500">
            <a:lnSpc>
              <a:spcPct val="90000"/>
            </a:lnSpc>
            <a:spcBef>
              <a:spcPct val="0"/>
            </a:spcBef>
            <a:spcAft>
              <a:spcPct val="35000"/>
            </a:spcAft>
            <a:buNone/>
          </a:pPr>
          <a:r>
            <a:rPr lang="en-IN" sz="1000" kern="1200"/>
            <a:t>Conclusion – Future Growth</a:t>
          </a:r>
          <a:endParaRPr lang="en-US" sz="1000" kern="1200"/>
        </a:p>
      </dsp:txBody>
      <dsp:txXfrm>
        <a:off x="332621" y="4436326"/>
        <a:ext cx="4426136" cy="266380"/>
      </dsp:txXfrm>
    </dsp:sp>
    <dsp:sp modelId="{B3A58EA0-3DAF-45F5-9197-5D087524995F}">
      <dsp:nvSpPr>
        <dsp:cNvPr id="0" name=""/>
        <dsp:cNvSpPr/>
      </dsp:nvSpPr>
      <dsp:spPr>
        <a:xfrm>
          <a:off x="0" y="5023116"/>
          <a:ext cx="6364224" cy="252000"/>
        </a:xfrm>
        <a:prstGeom prst="rect">
          <a:avLst/>
        </a:prstGeom>
        <a:solidFill>
          <a:schemeClr val="lt1">
            <a:alpha val="90000"/>
            <a:hueOff val="0"/>
            <a:satOff val="0"/>
            <a:lumOff val="0"/>
            <a:alphaOff val="0"/>
          </a:schemeClr>
        </a:solidFill>
        <a:ln w="12700" cap="flat" cmpd="sng" algn="ctr">
          <a:solidFill>
            <a:schemeClr val="accent5">
              <a:hueOff val="-1511955"/>
              <a:satOff val="7451"/>
              <a:lumOff val="2156"/>
              <a:alphaOff val="0"/>
            </a:schemeClr>
          </a:solidFill>
          <a:prstDash val="solid"/>
          <a:miter lim="800000"/>
        </a:ln>
        <a:effectLst/>
      </dsp:spPr>
      <dsp:style>
        <a:lnRef idx="2">
          <a:scrgbClr r="0" g="0" b="0"/>
        </a:lnRef>
        <a:fillRef idx="1">
          <a:scrgbClr r="0" g="0" b="0"/>
        </a:fillRef>
        <a:effectRef idx="0">
          <a:scrgbClr r="0" g="0" b="0"/>
        </a:effectRef>
        <a:fontRef idx="minor"/>
      </dsp:style>
    </dsp:sp>
    <dsp:sp modelId="{C2CB99FB-AA5F-44F4-B281-EF040D567602}">
      <dsp:nvSpPr>
        <dsp:cNvPr id="0" name=""/>
        <dsp:cNvSpPr/>
      </dsp:nvSpPr>
      <dsp:spPr>
        <a:xfrm>
          <a:off x="318211" y="4875516"/>
          <a:ext cx="4454956" cy="295200"/>
        </a:xfrm>
        <a:prstGeom prst="roundRect">
          <a:avLst/>
        </a:prstGeom>
        <a:solidFill>
          <a:schemeClr val="accent5">
            <a:hueOff val="-1511955"/>
            <a:satOff val="7451"/>
            <a:lumOff val="215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387" tIns="0" rIns="168387" bIns="0" numCol="1" spcCol="1270" anchor="ctr" anchorCtr="0">
          <a:noAutofit/>
        </a:bodyPr>
        <a:lstStyle/>
        <a:p>
          <a:pPr marL="0" lvl="0" indent="0" algn="l" defTabSz="444500">
            <a:lnSpc>
              <a:spcPct val="90000"/>
            </a:lnSpc>
            <a:spcBef>
              <a:spcPct val="0"/>
            </a:spcBef>
            <a:spcAft>
              <a:spcPct val="35000"/>
            </a:spcAft>
            <a:buNone/>
          </a:pPr>
          <a:r>
            <a:rPr lang="en-IN" sz="1000" kern="1200"/>
            <a:t>Business Model Canvas</a:t>
          </a:r>
          <a:endParaRPr lang="en-US" sz="1000" kern="1200"/>
        </a:p>
      </dsp:txBody>
      <dsp:txXfrm>
        <a:off x="332621" y="4889926"/>
        <a:ext cx="4426136" cy="2663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EC2BF1-142B-4CF8-AA78-EC9EE60B5B2D}">
      <dsp:nvSpPr>
        <dsp:cNvPr id="0" name=""/>
        <dsp:cNvSpPr/>
      </dsp:nvSpPr>
      <dsp:spPr>
        <a:xfrm>
          <a:off x="0" y="72982"/>
          <a:ext cx="10506456" cy="14297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a:t>Problem: Apple trees and plagued with various diseases, which increase cost of production and environmental impact due to incorrect use of pesticides</a:t>
          </a:r>
          <a:endParaRPr lang="en-US" sz="2600" kern="1200"/>
        </a:p>
      </dsp:txBody>
      <dsp:txXfrm>
        <a:off x="69794" y="142776"/>
        <a:ext cx="10366868" cy="1290152"/>
      </dsp:txXfrm>
    </dsp:sp>
    <dsp:sp modelId="{DB9BF1D6-3E27-40F5-98E0-6DA607B6B0F5}">
      <dsp:nvSpPr>
        <dsp:cNvPr id="0" name=""/>
        <dsp:cNvSpPr/>
      </dsp:nvSpPr>
      <dsp:spPr>
        <a:xfrm>
          <a:off x="0" y="1577602"/>
          <a:ext cx="10506456" cy="14297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a:t>Goal: Detect apple tree diseases quickly to reduce use of chemicals/pesticides </a:t>
          </a:r>
          <a:endParaRPr lang="en-US" sz="2600" kern="1200"/>
        </a:p>
      </dsp:txBody>
      <dsp:txXfrm>
        <a:off x="69794" y="1647396"/>
        <a:ext cx="10366868" cy="1290152"/>
      </dsp:txXfrm>
    </dsp:sp>
    <dsp:sp modelId="{1662CA86-E890-40FA-9546-8A8EBB578428}">
      <dsp:nvSpPr>
        <dsp:cNvPr id="0" name=""/>
        <dsp:cNvSpPr/>
      </dsp:nvSpPr>
      <dsp:spPr>
        <a:xfrm>
          <a:off x="0" y="3082223"/>
          <a:ext cx="10506456" cy="14297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a:t>Vision: To eliminate manual intervention in apple tree disease detection</a:t>
          </a:r>
          <a:endParaRPr lang="en-US" sz="2600" kern="1200"/>
        </a:p>
      </dsp:txBody>
      <dsp:txXfrm>
        <a:off x="69794" y="3152017"/>
        <a:ext cx="10366868" cy="12901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B135A5-E39B-4901-B07A-43575CDFC35B}">
      <dsp:nvSpPr>
        <dsp:cNvPr id="0" name=""/>
        <dsp:cNvSpPr/>
      </dsp:nvSpPr>
      <dsp:spPr>
        <a:xfrm>
          <a:off x="1138979" y="1206562"/>
          <a:ext cx="932563" cy="9325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46BB47-4D62-4EB8-9F4C-27EDEA160F11}">
      <dsp:nvSpPr>
        <dsp:cNvPr id="0" name=""/>
        <dsp:cNvSpPr/>
      </dsp:nvSpPr>
      <dsp:spPr>
        <a:xfrm>
          <a:off x="569079" y="2430961"/>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IN" sz="1700" kern="1200"/>
            <a:t>Problem of Misdiagnosis</a:t>
          </a:r>
          <a:endParaRPr lang="en-US" sz="1700" kern="1200"/>
        </a:p>
      </dsp:txBody>
      <dsp:txXfrm>
        <a:off x="569079" y="2430961"/>
        <a:ext cx="2072362" cy="720000"/>
      </dsp:txXfrm>
    </dsp:sp>
    <dsp:sp modelId="{597AF172-3976-4950-9CDB-6955FFE315C4}">
      <dsp:nvSpPr>
        <dsp:cNvPr id="0" name=""/>
        <dsp:cNvSpPr/>
      </dsp:nvSpPr>
      <dsp:spPr>
        <a:xfrm>
          <a:off x="3574005" y="1206562"/>
          <a:ext cx="932563" cy="9325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5AC825-5B94-4761-829D-5A4C10458F94}">
      <dsp:nvSpPr>
        <dsp:cNvPr id="0" name=""/>
        <dsp:cNvSpPr/>
      </dsp:nvSpPr>
      <dsp:spPr>
        <a:xfrm>
          <a:off x="3004105" y="2430961"/>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IN" sz="1700" kern="1200"/>
            <a:t>Increased cost and environmental impact</a:t>
          </a:r>
          <a:endParaRPr lang="en-US" sz="1700" kern="1200"/>
        </a:p>
      </dsp:txBody>
      <dsp:txXfrm>
        <a:off x="3004105" y="2430961"/>
        <a:ext cx="2072362" cy="720000"/>
      </dsp:txXfrm>
    </dsp:sp>
    <dsp:sp modelId="{A06976BC-BBAD-44D6-BE7A-8557CA4108FD}">
      <dsp:nvSpPr>
        <dsp:cNvPr id="0" name=""/>
        <dsp:cNvSpPr/>
      </dsp:nvSpPr>
      <dsp:spPr>
        <a:xfrm>
          <a:off x="6009031" y="1206562"/>
          <a:ext cx="932563" cy="9325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F28BB5-6DDE-4BBE-B6CC-2306560604DD}">
      <dsp:nvSpPr>
        <dsp:cNvPr id="0" name=""/>
        <dsp:cNvSpPr/>
      </dsp:nvSpPr>
      <dsp:spPr>
        <a:xfrm>
          <a:off x="5439131" y="2430961"/>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IN" sz="1700" kern="1200"/>
            <a:t>Emergence of new strains of diseases</a:t>
          </a:r>
          <a:endParaRPr lang="en-US" sz="1700" kern="1200"/>
        </a:p>
      </dsp:txBody>
      <dsp:txXfrm>
        <a:off x="5439131" y="2430961"/>
        <a:ext cx="2072362" cy="720000"/>
      </dsp:txXfrm>
    </dsp:sp>
    <dsp:sp modelId="{EF68DB9D-59D8-4CFA-AD77-44440A618F8E}">
      <dsp:nvSpPr>
        <dsp:cNvPr id="0" name=""/>
        <dsp:cNvSpPr/>
      </dsp:nvSpPr>
      <dsp:spPr>
        <a:xfrm>
          <a:off x="8444057" y="1206562"/>
          <a:ext cx="932563" cy="9325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BB2177-E0DE-4101-8096-82EA509310DE}">
      <dsp:nvSpPr>
        <dsp:cNvPr id="0" name=""/>
        <dsp:cNvSpPr/>
      </dsp:nvSpPr>
      <dsp:spPr>
        <a:xfrm>
          <a:off x="7874157" y="2430961"/>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IN" sz="1700" kern="1200"/>
            <a:t>Time consuming process</a:t>
          </a:r>
          <a:endParaRPr lang="en-US" sz="1700" kern="1200"/>
        </a:p>
      </dsp:txBody>
      <dsp:txXfrm>
        <a:off x="7874157" y="2430961"/>
        <a:ext cx="2072362"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E4766D-44F0-4E58-A780-FCA730547C61}">
      <dsp:nvSpPr>
        <dsp:cNvPr id="0" name=""/>
        <dsp:cNvSpPr/>
      </dsp:nvSpPr>
      <dsp:spPr>
        <a:xfrm>
          <a:off x="896637" y="1188534"/>
          <a:ext cx="1077502" cy="10775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720DDE-6468-43E2-8FF7-B4DB159142AF}">
      <dsp:nvSpPr>
        <dsp:cNvPr id="0" name=""/>
        <dsp:cNvSpPr/>
      </dsp:nvSpPr>
      <dsp:spPr>
        <a:xfrm>
          <a:off x="238162" y="2583459"/>
          <a:ext cx="239445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IN" sz="1400" kern="1200"/>
            <a:t>U.S Apple Industry is worth $15 billion annually</a:t>
          </a:r>
          <a:endParaRPr lang="en-US" sz="1400" kern="1200"/>
        </a:p>
      </dsp:txBody>
      <dsp:txXfrm>
        <a:off x="238162" y="2583459"/>
        <a:ext cx="2394451" cy="720000"/>
      </dsp:txXfrm>
    </dsp:sp>
    <dsp:sp modelId="{EB92EC77-AA9A-457C-8DA2-245F67EA074E}">
      <dsp:nvSpPr>
        <dsp:cNvPr id="0" name=""/>
        <dsp:cNvSpPr/>
      </dsp:nvSpPr>
      <dsp:spPr>
        <a:xfrm>
          <a:off x="3710117" y="1188534"/>
          <a:ext cx="1077502" cy="10775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0E35B8-B9C2-48DF-9BB9-7D7411765A7D}">
      <dsp:nvSpPr>
        <dsp:cNvPr id="0" name=""/>
        <dsp:cNvSpPr/>
      </dsp:nvSpPr>
      <dsp:spPr>
        <a:xfrm>
          <a:off x="3051642" y="2583459"/>
          <a:ext cx="239445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IN" sz="1400" kern="1200"/>
            <a:t>Millions of dollars in annual losses due to loss of fruit bearing trees</a:t>
          </a:r>
          <a:endParaRPr lang="en-US" sz="1400" kern="1200"/>
        </a:p>
      </dsp:txBody>
      <dsp:txXfrm>
        <a:off x="3051642" y="2583459"/>
        <a:ext cx="2394451" cy="720000"/>
      </dsp:txXfrm>
    </dsp:sp>
    <dsp:sp modelId="{2D97DED6-BA06-4516-A4F5-3A23D55D2437}">
      <dsp:nvSpPr>
        <dsp:cNvPr id="0" name=""/>
        <dsp:cNvSpPr/>
      </dsp:nvSpPr>
      <dsp:spPr>
        <a:xfrm>
          <a:off x="6523597" y="1188534"/>
          <a:ext cx="1077502" cy="10775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1236AD-7BCB-4A0F-8655-22FF2313CFE4}">
      <dsp:nvSpPr>
        <dsp:cNvPr id="0" name=""/>
        <dsp:cNvSpPr/>
      </dsp:nvSpPr>
      <dsp:spPr>
        <a:xfrm>
          <a:off x="5865122" y="2583459"/>
          <a:ext cx="239445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IN" sz="1400" kern="1200"/>
            <a:t>Constant threat from insects and diseases</a:t>
          </a:r>
          <a:endParaRPr lang="en-US" sz="1400" kern="1200"/>
        </a:p>
      </dsp:txBody>
      <dsp:txXfrm>
        <a:off x="5865122" y="2583459"/>
        <a:ext cx="2394451" cy="720000"/>
      </dsp:txXfrm>
    </dsp:sp>
    <dsp:sp modelId="{1F0FFCCF-7249-4A6C-AF12-F334E5E7749F}">
      <dsp:nvSpPr>
        <dsp:cNvPr id="0" name=""/>
        <dsp:cNvSpPr/>
      </dsp:nvSpPr>
      <dsp:spPr>
        <a:xfrm>
          <a:off x="9337077" y="1188534"/>
          <a:ext cx="1077502" cy="10775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8AF016-A44C-4F48-9F29-572472739CC8}">
      <dsp:nvSpPr>
        <dsp:cNvPr id="0" name=""/>
        <dsp:cNvSpPr/>
      </dsp:nvSpPr>
      <dsp:spPr>
        <a:xfrm>
          <a:off x="8678602" y="2583459"/>
          <a:ext cx="239445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IN" sz="1400" kern="1200"/>
            <a:t>Results in unappealing cosmetic appearance which reduces marketability</a:t>
          </a:r>
          <a:endParaRPr lang="en-US" sz="1400" kern="1200"/>
        </a:p>
      </dsp:txBody>
      <dsp:txXfrm>
        <a:off x="8678602" y="2583459"/>
        <a:ext cx="2394451"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BB20DA-4DCC-4DF0-AAB1-2BAC352A50D7}">
      <dsp:nvSpPr>
        <dsp:cNvPr id="0" name=""/>
        <dsp:cNvSpPr/>
      </dsp:nvSpPr>
      <dsp:spPr>
        <a:xfrm>
          <a:off x="1552626" y="1624"/>
          <a:ext cx="3524382" cy="211462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Strength: state of art AI model, team of highly skilled developers</a:t>
          </a:r>
        </a:p>
      </dsp:txBody>
      <dsp:txXfrm>
        <a:off x="1552626" y="1624"/>
        <a:ext cx="3524382" cy="2114629"/>
      </dsp:txXfrm>
    </dsp:sp>
    <dsp:sp modelId="{B28067D3-F1A3-4773-9B08-3EE161DC9AAB}">
      <dsp:nvSpPr>
        <dsp:cNvPr id="0" name=""/>
        <dsp:cNvSpPr/>
      </dsp:nvSpPr>
      <dsp:spPr>
        <a:xfrm>
          <a:off x="5429447" y="1624"/>
          <a:ext cx="3524382" cy="2114629"/>
        </a:xfrm>
        <a:prstGeom prst="rect">
          <a:avLst/>
        </a:prstGeom>
        <a:solidFill>
          <a:schemeClr val="accent5">
            <a:hueOff val="-503985"/>
            <a:satOff val="2484"/>
            <a:lumOff val="71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Weakness: high initial cost of implementation, imbalanced dataset</a:t>
          </a:r>
        </a:p>
      </dsp:txBody>
      <dsp:txXfrm>
        <a:off x="5429447" y="1624"/>
        <a:ext cx="3524382" cy="2114629"/>
      </dsp:txXfrm>
    </dsp:sp>
    <dsp:sp modelId="{1014BA31-5F8A-4100-AD73-D40129F822AE}">
      <dsp:nvSpPr>
        <dsp:cNvPr id="0" name=""/>
        <dsp:cNvSpPr/>
      </dsp:nvSpPr>
      <dsp:spPr>
        <a:xfrm>
          <a:off x="1552626" y="2468692"/>
          <a:ext cx="3524382" cy="2114629"/>
        </a:xfrm>
        <a:prstGeom prst="rect">
          <a:avLst/>
        </a:prstGeom>
        <a:solidFill>
          <a:schemeClr val="accent5">
            <a:hueOff val="-1007970"/>
            <a:satOff val="4967"/>
            <a:lumOff val="14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Opportunity: not many competitors, large market opportunity, no system in place(manual), future scope of expansion. </a:t>
          </a:r>
        </a:p>
      </dsp:txBody>
      <dsp:txXfrm>
        <a:off x="1552626" y="2468692"/>
        <a:ext cx="3524382" cy="2114629"/>
      </dsp:txXfrm>
    </dsp:sp>
    <dsp:sp modelId="{8EA5AF01-A5F6-4F0A-99AD-15B2B68240B8}">
      <dsp:nvSpPr>
        <dsp:cNvPr id="0" name=""/>
        <dsp:cNvSpPr/>
      </dsp:nvSpPr>
      <dsp:spPr>
        <a:xfrm>
          <a:off x="5429447" y="2468692"/>
          <a:ext cx="3524382" cy="2114629"/>
        </a:xfrm>
        <a:prstGeom prst="rect">
          <a:avLst/>
        </a:prstGeom>
        <a:solidFill>
          <a:schemeClr val="accent5">
            <a:hueOff val="-1511955"/>
            <a:satOff val="7451"/>
            <a:lumOff val="215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Threat: farmers’ resistance to change, hardware damages </a:t>
          </a:r>
        </a:p>
      </dsp:txBody>
      <dsp:txXfrm>
        <a:off x="5429447" y="2468692"/>
        <a:ext cx="3524382" cy="211462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B6AE63-E2D6-4E5B-BF55-7D30A09662A7}">
      <dsp:nvSpPr>
        <dsp:cNvPr id="0" name=""/>
        <dsp:cNvSpPr/>
      </dsp:nvSpPr>
      <dsp:spPr>
        <a:xfrm>
          <a:off x="0" y="97549"/>
          <a:ext cx="10168127" cy="671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a:t>Risks: </a:t>
          </a:r>
          <a:endParaRPr lang="en-US" sz="2800" kern="1200"/>
        </a:p>
      </dsp:txBody>
      <dsp:txXfrm>
        <a:off x="32784" y="130333"/>
        <a:ext cx="10102559" cy="606012"/>
      </dsp:txXfrm>
    </dsp:sp>
    <dsp:sp modelId="{039CD175-65C5-43C9-8B48-7A19D14F9432}">
      <dsp:nvSpPr>
        <dsp:cNvPr id="0" name=""/>
        <dsp:cNvSpPr/>
      </dsp:nvSpPr>
      <dsp:spPr>
        <a:xfrm>
          <a:off x="0" y="769129"/>
          <a:ext cx="10168127" cy="1506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2838"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IN" sz="2200" kern="1200"/>
            <a:t>Bad weather conditions: </a:t>
          </a:r>
          <a:endParaRPr lang="en-US" sz="2200" kern="1200"/>
        </a:p>
        <a:p>
          <a:pPr marL="228600" lvl="1" indent="-228600" algn="l" defTabSz="977900">
            <a:lnSpc>
              <a:spcPct val="90000"/>
            </a:lnSpc>
            <a:spcBef>
              <a:spcPct val="0"/>
            </a:spcBef>
            <a:spcAft>
              <a:spcPct val="20000"/>
            </a:spcAft>
            <a:buChar char="•"/>
          </a:pPr>
          <a:r>
            <a:rPr lang="en-IN" sz="2200" kern="1200"/>
            <a:t>Imbalanced dataset</a:t>
          </a:r>
          <a:endParaRPr lang="en-US" sz="2200" kern="1200"/>
        </a:p>
        <a:p>
          <a:pPr marL="228600" lvl="1" indent="-228600" algn="l" defTabSz="977900">
            <a:lnSpc>
              <a:spcPct val="90000"/>
            </a:lnSpc>
            <a:spcBef>
              <a:spcPct val="0"/>
            </a:spcBef>
            <a:spcAft>
              <a:spcPct val="20000"/>
            </a:spcAft>
            <a:buChar char="•"/>
          </a:pPr>
          <a:r>
            <a:rPr lang="en-IN" sz="2200" kern="1200"/>
            <a:t>Wrong detection</a:t>
          </a:r>
          <a:endParaRPr lang="en-US" sz="2200" kern="1200"/>
        </a:p>
        <a:p>
          <a:pPr marL="228600" lvl="1" indent="-228600" algn="l" defTabSz="977900">
            <a:lnSpc>
              <a:spcPct val="90000"/>
            </a:lnSpc>
            <a:spcBef>
              <a:spcPct val="0"/>
            </a:spcBef>
            <a:spcAft>
              <a:spcPct val="20000"/>
            </a:spcAft>
            <a:buChar char="•"/>
          </a:pPr>
          <a:r>
            <a:rPr lang="en-IN" sz="2200" kern="1200"/>
            <a:t>Different photos in different weather conditions</a:t>
          </a:r>
          <a:endParaRPr lang="en-US" sz="2200" kern="1200"/>
        </a:p>
      </dsp:txBody>
      <dsp:txXfrm>
        <a:off x="0" y="769129"/>
        <a:ext cx="10168127" cy="1506960"/>
      </dsp:txXfrm>
    </dsp:sp>
    <dsp:sp modelId="{58E61512-D832-424B-862D-F250B696EECF}">
      <dsp:nvSpPr>
        <dsp:cNvPr id="0" name=""/>
        <dsp:cNvSpPr/>
      </dsp:nvSpPr>
      <dsp:spPr>
        <a:xfrm>
          <a:off x="0" y="2276089"/>
          <a:ext cx="10168127" cy="671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a:t>Benefits:</a:t>
          </a:r>
          <a:endParaRPr lang="en-US" sz="2800" kern="1200"/>
        </a:p>
      </dsp:txBody>
      <dsp:txXfrm>
        <a:off x="32784" y="2308873"/>
        <a:ext cx="10102559" cy="606012"/>
      </dsp:txXfrm>
    </dsp:sp>
    <dsp:sp modelId="{34AE0278-F27D-431B-A8A6-36250913B171}">
      <dsp:nvSpPr>
        <dsp:cNvPr id="0" name=""/>
        <dsp:cNvSpPr/>
      </dsp:nvSpPr>
      <dsp:spPr>
        <a:xfrm>
          <a:off x="0" y="2947669"/>
          <a:ext cx="10168127" cy="1130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2838"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IN" sz="2200" kern="1200"/>
            <a:t>Reduced financial and environmental costs</a:t>
          </a:r>
          <a:endParaRPr lang="en-US" sz="2200" kern="1200"/>
        </a:p>
        <a:p>
          <a:pPr marL="228600" lvl="1" indent="-228600" algn="l" defTabSz="977900">
            <a:lnSpc>
              <a:spcPct val="90000"/>
            </a:lnSpc>
            <a:spcBef>
              <a:spcPct val="0"/>
            </a:spcBef>
            <a:spcAft>
              <a:spcPct val="20000"/>
            </a:spcAft>
            <a:buChar char="•"/>
          </a:pPr>
          <a:r>
            <a:rPr lang="en-IN" sz="2200" kern="1200"/>
            <a:t>Reduced human intervention</a:t>
          </a:r>
          <a:endParaRPr lang="en-US" sz="2200" kern="1200"/>
        </a:p>
        <a:p>
          <a:pPr marL="228600" lvl="1" indent="-228600" algn="l" defTabSz="977900">
            <a:lnSpc>
              <a:spcPct val="90000"/>
            </a:lnSpc>
            <a:spcBef>
              <a:spcPct val="0"/>
            </a:spcBef>
            <a:spcAft>
              <a:spcPct val="20000"/>
            </a:spcAft>
            <a:buChar char="•"/>
          </a:pPr>
          <a:r>
            <a:rPr lang="en-IN" sz="2200" kern="1200"/>
            <a:t>Massive Scale-up options</a:t>
          </a:r>
          <a:endParaRPr lang="en-US" sz="2200" kern="1200"/>
        </a:p>
      </dsp:txBody>
      <dsp:txXfrm>
        <a:off x="0" y="2947669"/>
        <a:ext cx="10168127" cy="113022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6A0F91-23F1-4983-B47C-D9DB0F0725EE}">
      <dsp:nvSpPr>
        <dsp:cNvPr id="0" name=""/>
        <dsp:cNvSpPr/>
      </dsp:nvSpPr>
      <dsp:spPr>
        <a:xfrm>
          <a:off x="1747800" y="611608"/>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D4D066-557E-48DB-9402-8AFF8F8896E7}">
      <dsp:nvSpPr>
        <dsp:cNvPr id="0" name=""/>
        <dsp:cNvSpPr/>
      </dsp:nvSpPr>
      <dsp:spPr>
        <a:xfrm>
          <a:off x="559800" y="302591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IN" sz="2500" kern="1200"/>
            <a:t>Department of Aviation</a:t>
          </a:r>
          <a:endParaRPr lang="en-US" sz="2500" kern="1200"/>
        </a:p>
      </dsp:txBody>
      <dsp:txXfrm>
        <a:off x="559800" y="3025915"/>
        <a:ext cx="4320000" cy="720000"/>
      </dsp:txXfrm>
    </dsp:sp>
    <dsp:sp modelId="{27A7C912-56C4-47DE-8910-42C483C82B10}">
      <dsp:nvSpPr>
        <dsp:cNvPr id="0" name=""/>
        <dsp:cNvSpPr/>
      </dsp:nvSpPr>
      <dsp:spPr>
        <a:xfrm>
          <a:off x="6823800" y="611608"/>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F22A68-019C-461D-8DA7-5C396B66A6AB}">
      <dsp:nvSpPr>
        <dsp:cNvPr id="0" name=""/>
        <dsp:cNvSpPr/>
      </dsp:nvSpPr>
      <dsp:spPr>
        <a:xfrm>
          <a:off x="5635800" y="302591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IN" sz="2500" kern="1200"/>
            <a:t>Department of Agriculture and Farming</a:t>
          </a:r>
          <a:endParaRPr lang="en-US" sz="2500" kern="1200"/>
        </a:p>
      </dsp:txBody>
      <dsp:txXfrm>
        <a:off x="5635800" y="3025915"/>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EF2675-D7A2-420D-8DFE-DA7FE891E165}" type="datetimeFigureOut">
              <a:rPr lang="en-IN" smtClean="0"/>
              <a:t>25-04-2022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1EC0A4-1191-4298-8C30-1251B4ACCD94}" type="slidenum">
              <a:rPr lang="en-IN" smtClean="0"/>
              <a:t>‹#›</a:t>
            </a:fld>
            <a:endParaRPr lang="en-IN"/>
          </a:p>
        </p:txBody>
      </p:sp>
    </p:spTree>
    <p:extLst>
      <p:ext uri="{BB962C8B-B14F-4D97-AF65-F5344CB8AC3E}">
        <p14:creationId xmlns:p14="http://schemas.microsoft.com/office/powerpoint/2010/main" val="1580154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a:solidFill>
                  <a:schemeClr val="tx1"/>
                </a:solidFill>
                <a:effectLst/>
                <a:latin typeface="+mn-lt"/>
                <a:ea typeface="+mn-ea"/>
                <a:cs typeface="+mn-cs"/>
              </a:rPr>
              <a:t>Misdiagnosis of the many diseases impacting agricultural crops can lead to misuse of chemicals leading to the emergence of resistant pathogen strains, increased input costs, and more outbreaks with significant economic loss and environmental impacts. Current disease diagnosis based on human scouting is time-consuming and expensive, and although computer-vision based models have the promise to increase efficiency, the great variance in symptoms due to age of infected tissues, genetic variations, and light conditions within trees decreases the accuracy of detection.</a:t>
            </a:r>
            <a:endParaRPr lang="en-US"/>
          </a:p>
        </p:txBody>
      </p:sp>
      <p:sp>
        <p:nvSpPr>
          <p:cNvPr id="4" name="Slide Number Placeholder 3"/>
          <p:cNvSpPr>
            <a:spLocks noGrp="1"/>
          </p:cNvSpPr>
          <p:nvPr>
            <p:ph type="sldNum" sz="quarter" idx="5"/>
          </p:nvPr>
        </p:nvSpPr>
        <p:spPr/>
        <p:txBody>
          <a:bodyPr/>
          <a:lstStyle/>
          <a:p>
            <a:fld id="{391EC0A4-1191-4298-8C30-1251B4ACCD94}" type="slidenum">
              <a:rPr lang="en-IN" smtClean="0"/>
              <a:t>1</a:t>
            </a:fld>
            <a:endParaRPr lang="en-IN"/>
          </a:p>
        </p:txBody>
      </p:sp>
    </p:spTree>
    <p:extLst>
      <p:ext uri="{BB962C8B-B14F-4D97-AF65-F5344CB8AC3E}">
        <p14:creationId xmlns:p14="http://schemas.microsoft.com/office/powerpoint/2010/main" val="701662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91EC0A4-1191-4298-8C30-1251B4ACCD94}" type="slidenum">
              <a:rPr lang="en-IN" smtClean="0"/>
              <a:t>11</a:t>
            </a:fld>
            <a:endParaRPr lang="en-IN"/>
          </a:p>
        </p:txBody>
      </p:sp>
    </p:spTree>
    <p:extLst>
      <p:ext uri="{BB962C8B-B14F-4D97-AF65-F5344CB8AC3E}">
        <p14:creationId xmlns:p14="http://schemas.microsoft.com/office/powerpoint/2010/main" val="1669260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91EC0A4-1191-4298-8C30-1251B4ACCD94}" type="slidenum">
              <a:rPr lang="en-IN" smtClean="0"/>
              <a:t>12</a:t>
            </a:fld>
            <a:endParaRPr lang="en-IN"/>
          </a:p>
        </p:txBody>
      </p:sp>
    </p:spTree>
    <p:extLst>
      <p:ext uri="{BB962C8B-B14F-4D97-AF65-F5344CB8AC3E}">
        <p14:creationId xmlns:p14="http://schemas.microsoft.com/office/powerpoint/2010/main" val="3811020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91EC0A4-1191-4298-8C30-1251B4ACCD94}" type="slidenum">
              <a:rPr lang="en-IN" smtClean="0"/>
              <a:t>13</a:t>
            </a:fld>
            <a:endParaRPr lang="en-IN"/>
          </a:p>
        </p:txBody>
      </p:sp>
    </p:spTree>
    <p:extLst>
      <p:ext uri="{BB962C8B-B14F-4D97-AF65-F5344CB8AC3E}">
        <p14:creationId xmlns:p14="http://schemas.microsoft.com/office/powerpoint/2010/main" val="2100087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91EC0A4-1191-4298-8C30-1251B4ACCD94}" type="slidenum">
              <a:rPr lang="en-IN" smtClean="0"/>
              <a:t>14</a:t>
            </a:fld>
            <a:endParaRPr lang="en-IN"/>
          </a:p>
        </p:txBody>
      </p:sp>
    </p:spTree>
    <p:extLst>
      <p:ext uri="{BB962C8B-B14F-4D97-AF65-F5344CB8AC3E}">
        <p14:creationId xmlns:p14="http://schemas.microsoft.com/office/powerpoint/2010/main" val="2031713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91EC0A4-1191-4298-8C30-1251B4ACCD94}" type="slidenum">
              <a:rPr lang="en-IN" smtClean="0"/>
              <a:t>22</a:t>
            </a:fld>
            <a:endParaRPr lang="en-IN"/>
          </a:p>
        </p:txBody>
      </p:sp>
    </p:spTree>
    <p:extLst>
      <p:ext uri="{BB962C8B-B14F-4D97-AF65-F5344CB8AC3E}">
        <p14:creationId xmlns:p14="http://schemas.microsoft.com/office/powerpoint/2010/main" val="3169651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91EC0A4-1191-4298-8C30-1251B4ACCD94}" type="slidenum">
              <a:rPr lang="en-IN" smtClean="0"/>
              <a:t>3</a:t>
            </a:fld>
            <a:endParaRPr lang="en-IN"/>
          </a:p>
        </p:txBody>
      </p:sp>
    </p:spTree>
    <p:extLst>
      <p:ext uri="{BB962C8B-B14F-4D97-AF65-F5344CB8AC3E}">
        <p14:creationId xmlns:p14="http://schemas.microsoft.com/office/powerpoint/2010/main" val="1975174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91EC0A4-1191-4298-8C30-1251B4ACCD94}" type="slidenum">
              <a:rPr lang="en-IN" smtClean="0"/>
              <a:t>4</a:t>
            </a:fld>
            <a:endParaRPr lang="en-IN"/>
          </a:p>
        </p:txBody>
      </p:sp>
    </p:spTree>
    <p:extLst>
      <p:ext uri="{BB962C8B-B14F-4D97-AF65-F5344CB8AC3E}">
        <p14:creationId xmlns:p14="http://schemas.microsoft.com/office/powerpoint/2010/main" val="1597812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a:solidFill>
                  <a:schemeClr val="tx1"/>
                </a:solidFill>
                <a:effectLst/>
                <a:latin typeface="+mn-lt"/>
                <a:ea typeface="+mn-ea"/>
                <a:cs typeface="+mn-cs"/>
              </a:rPr>
              <a:t>Misdiagnosis of the many diseases impacting agricultural crops can lead to misuse of chemicals leading to the emergence of resistant pathogen strains, increased input costs, and more outbreaks with significant economic loss and environmental impacts. Current disease diagnosis based on human scouting is time-consuming and expensive, and although computer-vision based models have the promise to increase efficiency, the great variance in symptoms due to age of infected tissues, genetic variations, and light conditions within trees decreases the accuracy of detection.</a:t>
            </a:r>
            <a:endParaRPr lang="en-US"/>
          </a:p>
        </p:txBody>
      </p:sp>
      <p:sp>
        <p:nvSpPr>
          <p:cNvPr id="4" name="Slide Number Placeholder 3"/>
          <p:cNvSpPr>
            <a:spLocks noGrp="1"/>
          </p:cNvSpPr>
          <p:nvPr>
            <p:ph type="sldNum" sz="quarter" idx="5"/>
          </p:nvPr>
        </p:nvSpPr>
        <p:spPr/>
        <p:txBody>
          <a:bodyPr/>
          <a:lstStyle/>
          <a:p>
            <a:fld id="{391EC0A4-1191-4298-8C30-1251B4ACCD94}" type="slidenum">
              <a:rPr lang="en-IN" smtClean="0"/>
              <a:t>5</a:t>
            </a:fld>
            <a:endParaRPr lang="en-IN"/>
          </a:p>
        </p:txBody>
      </p:sp>
    </p:spTree>
    <p:extLst>
      <p:ext uri="{BB962C8B-B14F-4D97-AF65-F5344CB8AC3E}">
        <p14:creationId xmlns:p14="http://schemas.microsoft.com/office/powerpoint/2010/main" val="3256943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a:solidFill>
                  <a:schemeClr val="tx1"/>
                </a:solidFill>
                <a:effectLst/>
                <a:latin typeface="+mn-lt"/>
                <a:ea typeface="+mn-ea"/>
                <a:cs typeface="+mn-cs"/>
              </a:rPr>
              <a:t>The U.S. apple industry, annually worth $15 billion, experiences millions of dollars in annual losses due to various biotic and </a:t>
            </a:r>
            <a:r>
              <a:rPr lang="en-CA" sz="1200" b="0" i="0" kern="1200" err="1">
                <a:solidFill>
                  <a:schemeClr val="tx1"/>
                </a:solidFill>
                <a:effectLst/>
                <a:latin typeface="+mn-lt"/>
                <a:ea typeface="+mn-ea"/>
                <a:cs typeface="+mn-cs"/>
              </a:rPr>
              <a:t>abi-otic</a:t>
            </a:r>
            <a:r>
              <a:rPr lang="en-CA" sz="1200" b="0" i="0" kern="1200">
                <a:solidFill>
                  <a:schemeClr val="tx1"/>
                </a:solidFill>
                <a:effectLst/>
                <a:latin typeface="+mn-lt"/>
                <a:ea typeface="+mn-ea"/>
                <a:cs typeface="+mn-cs"/>
              </a:rPr>
              <a:t> stresses, ongoing stress management, and multi-year impacts from the loss of fruit-bearing trees. Over the growing season, apple orchards are under constant threat from a large number of insects, as well as fungal, bacterial, and viral pathogens, particularly in the northeastern United States (Fig. 1). Depending on the incidence and severity of infection by diseases and insects, impacts range from unappealing cosmetic appearance, low marketability, and poor quality of fruit, to decreased yield or complete loss of fruit or trees, causing huge economic losses (Sutton et al., 2014). Early pest and disease detection are critical for appropriate and timely deployment of disease and pest management programs (</a:t>
            </a:r>
            <a:r>
              <a:rPr lang="en-CA" sz="1200" b="0" i="0" kern="1200" err="1">
                <a:solidFill>
                  <a:schemeClr val="tx1"/>
                </a:solidFill>
                <a:effectLst/>
                <a:latin typeface="+mn-lt"/>
                <a:ea typeface="+mn-ea"/>
                <a:cs typeface="+mn-cs"/>
              </a:rPr>
              <a:t>Bessin</a:t>
            </a:r>
            <a:r>
              <a:rPr lang="en-CA" sz="1200" b="0" i="0" kern="1200">
                <a:solidFill>
                  <a:schemeClr val="tx1"/>
                </a:solidFill>
                <a:effectLst/>
                <a:latin typeface="+mn-lt"/>
                <a:ea typeface="+mn-ea"/>
                <a:cs typeface="+mn-cs"/>
              </a:rPr>
              <a:t> et al., 1998)</a:t>
            </a:r>
            <a:endParaRPr lang="en-US"/>
          </a:p>
        </p:txBody>
      </p:sp>
      <p:sp>
        <p:nvSpPr>
          <p:cNvPr id="4" name="Slide Number Placeholder 3"/>
          <p:cNvSpPr>
            <a:spLocks noGrp="1"/>
          </p:cNvSpPr>
          <p:nvPr>
            <p:ph type="sldNum" sz="quarter" idx="5"/>
          </p:nvPr>
        </p:nvSpPr>
        <p:spPr/>
        <p:txBody>
          <a:bodyPr/>
          <a:lstStyle/>
          <a:p>
            <a:fld id="{391EC0A4-1191-4298-8C30-1251B4ACCD94}" type="slidenum">
              <a:rPr lang="en-IN" smtClean="0"/>
              <a:t>6</a:t>
            </a:fld>
            <a:endParaRPr lang="en-IN"/>
          </a:p>
        </p:txBody>
      </p:sp>
    </p:spTree>
    <p:extLst>
      <p:ext uri="{BB962C8B-B14F-4D97-AF65-F5344CB8AC3E}">
        <p14:creationId xmlns:p14="http://schemas.microsoft.com/office/powerpoint/2010/main" val="3795642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91EC0A4-1191-4298-8C30-1251B4ACCD94}" type="slidenum">
              <a:rPr lang="en-IN" smtClean="0"/>
              <a:t>7</a:t>
            </a:fld>
            <a:endParaRPr lang="en-IN"/>
          </a:p>
        </p:txBody>
      </p:sp>
    </p:spTree>
    <p:extLst>
      <p:ext uri="{BB962C8B-B14F-4D97-AF65-F5344CB8AC3E}">
        <p14:creationId xmlns:p14="http://schemas.microsoft.com/office/powerpoint/2010/main" val="178222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a:solidFill>
                  <a:schemeClr val="tx1"/>
                </a:solidFill>
                <a:effectLst/>
                <a:latin typeface="+mn-lt"/>
                <a:ea typeface="+mn-ea"/>
                <a:cs typeface="+mn-cs"/>
              </a:rPr>
              <a:t>Misdiagnosis of the many diseases impacting agricultural crops can lead to misuse of chemicals leading to the emergence of resistant pathogen strains, increased input costs, and more outbreaks with significant economic loss and environmental impacts. Current disease diagnosis based on human scouting is time-consuming and expensive, and although computer-vision based models have the promise to increase efficiency, the great variance in symptoms due to age of infected tissues, genetic variations, and light conditions within trees decreases the accuracy of detection.</a:t>
            </a:r>
            <a:endParaRPr lang="en-US"/>
          </a:p>
        </p:txBody>
      </p:sp>
      <p:sp>
        <p:nvSpPr>
          <p:cNvPr id="4" name="Slide Number Placeholder 3"/>
          <p:cNvSpPr>
            <a:spLocks noGrp="1"/>
          </p:cNvSpPr>
          <p:nvPr>
            <p:ph type="sldNum" sz="quarter" idx="5"/>
          </p:nvPr>
        </p:nvSpPr>
        <p:spPr/>
        <p:txBody>
          <a:bodyPr/>
          <a:lstStyle/>
          <a:p>
            <a:fld id="{391EC0A4-1191-4298-8C30-1251B4ACCD94}" type="slidenum">
              <a:rPr lang="en-IN" smtClean="0"/>
              <a:t>8</a:t>
            </a:fld>
            <a:endParaRPr lang="en-IN"/>
          </a:p>
        </p:txBody>
      </p:sp>
    </p:spTree>
    <p:extLst>
      <p:ext uri="{BB962C8B-B14F-4D97-AF65-F5344CB8AC3E}">
        <p14:creationId xmlns:p14="http://schemas.microsoft.com/office/powerpoint/2010/main" val="2093667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91EC0A4-1191-4298-8C30-1251B4ACCD94}" type="slidenum">
              <a:rPr lang="en-IN" smtClean="0"/>
              <a:t>9</a:t>
            </a:fld>
            <a:endParaRPr lang="en-IN"/>
          </a:p>
        </p:txBody>
      </p:sp>
    </p:spTree>
    <p:extLst>
      <p:ext uri="{BB962C8B-B14F-4D97-AF65-F5344CB8AC3E}">
        <p14:creationId xmlns:p14="http://schemas.microsoft.com/office/powerpoint/2010/main" val="250612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91EC0A4-1191-4298-8C30-1251B4ACCD94}" type="slidenum">
              <a:rPr lang="en-IN" smtClean="0"/>
              <a:t>10</a:t>
            </a:fld>
            <a:endParaRPr lang="en-IN"/>
          </a:p>
        </p:txBody>
      </p:sp>
    </p:spTree>
    <p:extLst>
      <p:ext uri="{BB962C8B-B14F-4D97-AF65-F5344CB8AC3E}">
        <p14:creationId xmlns:p14="http://schemas.microsoft.com/office/powerpoint/2010/main" val="1478335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DAC08E6B-D335-43BE-80A4-24A317CFCE90}" type="datetime1">
              <a:rPr lang="en-US" smtClean="0"/>
              <a:t>4/25/2022</a:t>
            </a:fld>
            <a:endParaRPr lang="en-US"/>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2837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A3AD7AAC-FF9E-4C62-B0C3-1176C8B0DC66}" type="datetime1">
              <a:rPr lang="en-US" smtClean="0"/>
              <a:t>4/25/2022</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7329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62E34100-0916-48C4-8B8B-0B5E60C01123}" type="datetime1">
              <a:rPr lang="en-US" smtClean="0"/>
              <a:t>4/25/2022</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582712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CE7709DA-A0A3-4C1F-B492-0C5FE8AE65FA}" type="datetime1">
              <a:rPr lang="en-US" smtClean="0"/>
              <a:t>4/25/2022</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358125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CEB77C99-F9BA-4EB4-A427-E2E2774DCC63}" type="datetime1">
              <a:rPr lang="en-US" smtClean="0"/>
              <a:t>4/25/2022</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535536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A7A113FD-496B-47AA-BFA3-E162DC90DE4C}" type="datetime1">
              <a:rPr lang="en-US" smtClean="0"/>
              <a:t>4/25/2022</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286485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3DAC9353-EBC1-4347-8340-5E5B30904CB4}" type="datetime1">
              <a:rPr lang="en-US" smtClean="0"/>
              <a:t>4/25/2022</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87192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B823E342-C2CB-419F-8E5B-40824D0343E9}" type="datetime1">
              <a:rPr lang="en-US" smtClean="0"/>
              <a:t>4/25/2022</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42945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E4D04CF9-4ECF-4C30-9E47-504E99FB4B1B}" type="datetime1">
              <a:rPr lang="en-US" smtClean="0"/>
              <a:t>4/25/2022</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53971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CF4E1AAC-F2AF-4309-8BCC-39B27EF5FF51}" type="datetime1">
              <a:rPr lang="en-US" smtClean="0"/>
              <a:t>4/25/2022</a:t>
            </a:fld>
            <a:endParaRPr lang="en-US"/>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16070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1946302B-FBBD-426F-835E-1421C5BADBA5}" type="datetime1">
              <a:rPr lang="en-US" smtClean="0"/>
              <a:t>4/25/2022</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69163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394F7B-A804-42C7-97E2-7DFEC69AFE03}" type="datetime1">
              <a:rPr lang="en-US" smtClean="0"/>
              <a:t>4/25/2022</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870740381"/>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hdr="0" ftr="0" dt="0"/>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p!!Rectangle">
            <a:extLst>
              <a:ext uri="{FF2B5EF4-FFF2-40B4-BE49-F238E27FC236}">
                <a16:creationId xmlns:a16="http://schemas.microsoft.com/office/drawing/2014/main" id="{C7B352FC-1F44-4AB9-A2BD-FBF231C6B1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3" descr="Flower in a glass container">
            <a:extLst>
              <a:ext uri="{FF2B5EF4-FFF2-40B4-BE49-F238E27FC236}">
                <a16:creationId xmlns:a16="http://schemas.microsoft.com/office/drawing/2014/main" id="{68968D3F-73D7-8316-7A3A-C3ADBB061A60}"/>
              </a:ext>
            </a:extLst>
          </p:cNvPr>
          <p:cNvPicPr>
            <a:picLocks noChangeAspect="1"/>
          </p:cNvPicPr>
          <p:nvPr/>
        </p:nvPicPr>
        <p:blipFill rotWithShape="1">
          <a:blip r:embed="rId3"/>
          <a:srcRect t="9076" b="6655"/>
          <a:stretch/>
        </p:blipFill>
        <p:spPr>
          <a:xfrm>
            <a:off x="-2" y="-1"/>
            <a:ext cx="12192001" cy="6858000"/>
          </a:xfrm>
          <a:prstGeom prst="rect">
            <a:avLst/>
          </a:prstGeom>
        </p:spPr>
      </p:pic>
      <p:sp>
        <p:nvSpPr>
          <p:cNvPr id="32" name="m!!text rectangle">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4716089"/>
            <a:ext cx="6288261" cy="1573149"/>
          </a:xfrm>
          <a:prstGeom prst="rect">
            <a:avLst/>
          </a:prstGeom>
          <a:solidFill>
            <a:schemeClr val="bg1">
              <a:alpha val="95000"/>
            </a:schemeClr>
          </a:solidFill>
          <a:ln w="12700">
            <a:solidFill>
              <a:schemeClr val="tx2">
                <a:lumMod val="10000"/>
                <a:lumOff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029230-22FB-473B-819F-2C8864888E61}"/>
              </a:ext>
            </a:extLst>
          </p:cNvPr>
          <p:cNvSpPr>
            <a:spLocks noGrp="1"/>
          </p:cNvSpPr>
          <p:nvPr>
            <p:ph type="ctrTitle"/>
          </p:nvPr>
        </p:nvSpPr>
        <p:spPr>
          <a:xfrm>
            <a:off x="856210" y="4909985"/>
            <a:ext cx="3212386" cy="1185353"/>
          </a:xfrm>
        </p:spPr>
        <p:txBody>
          <a:bodyPr anchor="ctr">
            <a:normAutofit/>
          </a:bodyPr>
          <a:lstStyle/>
          <a:p>
            <a:r>
              <a:rPr lang="en-IN" sz="2600"/>
              <a:t>Plant Pathology Classifier </a:t>
            </a:r>
          </a:p>
        </p:txBody>
      </p:sp>
      <p:sp>
        <p:nvSpPr>
          <p:cNvPr id="3" name="Subtitle 2">
            <a:extLst>
              <a:ext uri="{FF2B5EF4-FFF2-40B4-BE49-F238E27FC236}">
                <a16:creationId xmlns:a16="http://schemas.microsoft.com/office/drawing/2014/main" id="{AA9DF743-C0BE-4B78-885B-FE6A017369AC}"/>
              </a:ext>
            </a:extLst>
          </p:cNvPr>
          <p:cNvSpPr>
            <a:spLocks noGrp="1"/>
          </p:cNvSpPr>
          <p:nvPr>
            <p:ph type="subTitle" idx="1"/>
          </p:nvPr>
        </p:nvSpPr>
        <p:spPr>
          <a:xfrm>
            <a:off x="4410734" y="4909984"/>
            <a:ext cx="2228641" cy="1185353"/>
          </a:xfrm>
        </p:spPr>
        <p:txBody>
          <a:bodyPr anchor="ctr">
            <a:normAutofit/>
          </a:bodyPr>
          <a:lstStyle/>
          <a:p>
            <a:r>
              <a:rPr lang="en-IN" sz="1700"/>
              <a:t>25 April 2022</a:t>
            </a:r>
          </a:p>
        </p:txBody>
      </p:sp>
      <p:sp>
        <p:nvSpPr>
          <p:cNvPr id="33" name="m!!accent">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5175711"/>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28936" y="5498088"/>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73CE3FF-7D31-4194-AE28-D1D461E89169}"/>
              </a:ext>
            </a:extLst>
          </p:cNvPr>
          <p:cNvSpPr>
            <a:spLocks noGrp="1"/>
          </p:cNvSpPr>
          <p:nvPr>
            <p:ph type="sldNum" sz="quarter" idx="12"/>
          </p:nvPr>
        </p:nvSpPr>
        <p:spPr/>
        <p:txBody>
          <a:bodyPr/>
          <a:lstStyle/>
          <a:p>
            <a:fld id="{B2DC25EE-239B-4C5F-AAD1-255A7D5F1EE2}" type="slidenum">
              <a:rPr lang="en-US" smtClean="0"/>
              <a:t>1</a:t>
            </a:fld>
            <a:endParaRPr lang="en-US"/>
          </a:p>
        </p:txBody>
      </p:sp>
    </p:spTree>
    <p:extLst>
      <p:ext uri="{BB962C8B-B14F-4D97-AF65-F5344CB8AC3E}">
        <p14:creationId xmlns:p14="http://schemas.microsoft.com/office/powerpoint/2010/main" val="1607020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D62F-207E-42F1-93A1-6FDA0AF88504}"/>
              </a:ext>
            </a:extLst>
          </p:cNvPr>
          <p:cNvSpPr>
            <a:spLocks noGrp="1"/>
          </p:cNvSpPr>
          <p:nvPr>
            <p:ph type="title"/>
          </p:nvPr>
        </p:nvSpPr>
        <p:spPr/>
        <p:txBody>
          <a:bodyPr/>
          <a:lstStyle/>
          <a:p>
            <a:r>
              <a:rPr lang="en-IN"/>
              <a:t>Financial analysis</a:t>
            </a:r>
          </a:p>
        </p:txBody>
      </p:sp>
      <p:sp>
        <p:nvSpPr>
          <p:cNvPr id="3" name="Content Placeholder 2">
            <a:extLst>
              <a:ext uri="{FF2B5EF4-FFF2-40B4-BE49-F238E27FC236}">
                <a16:creationId xmlns:a16="http://schemas.microsoft.com/office/drawing/2014/main" id="{6E1C247E-CA1C-4E77-8150-ABDE98428530}"/>
              </a:ext>
            </a:extLst>
          </p:cNvPr>
          <p:cNvSpPr>
            <a:spLocks noGrp="1"/>
          </p:cNvSpPr>
          <p:nvPr>
            <p:ph idx="1"/>
          </p:nvPr>
        </p:nvSpPr>
        <p:spPr>
          <a:xfrm>
            <a:off x="428064" y="2215377"/>
            <a:ext cx="11335871" cy="3878326"/>
          </a:xfrm>
        </p:spPr>
        <p:txBody>
          <a:bodyPr vert="horz" lIns="91440" tIns="45720" rIns="91440" bIns="45720" rtlCol="0" anchor="t">
            <a:normAutofit lnSpcReduction="10000"/>
          </a:bodyPr>
          <a:lstStyle/>
          <a:p>
            <a:r>
              <a:rPr lang="en-IN"/>
              <a:t>Software Development cost (disease detection) : $ 10 million</a:t>
            </a:r>
          </a:p>
          <a:p>
            <a:r>
              <a:rPr lang="en-IN"/>
              <a:t>Software License Cost (path optimization): $1000 per drone per year</a:t>
            </a:r>
          </a:p>
          <a:p>
            <a:r>
              <a:rPr lang="en-IN"/>
              <a:t>Cost of each drone $2000</a:t>
            </a:r>
          </a:p>
          <a:p>
            <a:pPr marL="0" indent="0">
              <a:buNone/>
            </a:pPr>
            <a:r>
              <a:rPr lang="en-IN"/>
              <a:t>___________________________________________________________</a:t>
            </a:r>
          </a:p>
          <a:p>
            <a:r>
              <a:rPr lang="en-IN"/>
              <a:t>We charge 30$ per apple tree * 5000 trees per orchard (</a:t>
            </a:r>
            <a:r>
              <a:rPr lang="en-IN" err="1"/>
              <a:t>approx</a:t>
            </a:r>
            <a:r>
              <a:rPr lang="en-IN"/>
              <a:t>) = $150K per orchard</a:t>
            </a:r>
          </a:p>
          <a:p>
            <a:r>
              <a:rPr lang="en-IN"/>
              <a:t>Our cost per orchard: 2 drones ($6000) + other variable expenses + portion of initial fixed cost</a:t>
            </a:r>
          </a:p>
          <a:p>
            <a:pPr marL="0" indent="0">
              <a:buNone/>
            </a:pPr>
            <a:endParaRPr lang="en-IN"/>
          </a:p>
          <a:p>
            <a:endParaRPr lang="en-IN"/>
          </a:p>
          <a:p>
            <a:endParaRPr lang="en-IN"/>
          </a:p>
        </p:txBody>
      </p:sp>
      <p:sp>
        <p:nvSpPr>
          <p:cNvPr id="4" name="Slide Number Placeholder 3">
            <a:extLst>
              <a:ext uri="{FF2B5EF4-FFF2-40B4-BE49-F238E27FC236}">
                <a16:creationId xmlns:a16="http://schemas.microsoft.com/office/drawing/2014/main" id="{4DDCAEAD-7470-4568-B193-21E8D6A13EAC}"/>
              </a:ext>
            </a:extLst>
          </p:cNvPr>
          <p:cNvSpPr>
            <a:spLocks noGrp="1"/>
          </p:cNvSpPr>
          <p:nvPr>
            <p:ph type="sldNum" sz="quarter" idx="12"/>
          </p:nvPr>
        </p:nvSpPr>
        <p:spPr/>
        <p:txBody>
          <a:bodyPr/>
          <a:lstStyle/>
          <a:p>
            <a:fld id="{B2DC25EE-239B-4C5F-AAD1-255A7D5F1EE2}" type="slidenum">
              <a:rPr lang="en-US" smtClean="0"/>
              <a:t>10</a:t>
            </a:fld>
            <a:endParaRPr lang="en-US"/>
          </a:p>
        </p:txBody>
      </p:sp>
    </p:spTree>
    <p:extLst>
      <p:ext uri="{BB962C8B-B14F-4D97-AF65-F5344CB8AC3E}">
        <p14:creationId xmlns:p14="http://schemas.microsoft.com/office/powerpoint/2010/main" val="2884145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D62F-207E-42F1-93A1-6FDA0AF88504}"/>
              </a:ext>
            </a:extLst>
          </p:cNvPr>
          <p:cNvSpPr>
            <a:spLocks noGrp="1"/>
          </p:cNvSpPr>
          <p:nvPr>
            <p:ph type="title"/>
          </p:nvPr>
        </p:nvSpPr>
        <p:spPr/>
        <p:txBody>
          <a:bodyPr/>
          <a:lstStyle/>
          <a:p>
            <a:r>
              <a:rPr lang="en-IN"/>
              <a:t>Resources Required</a:t>
            </a:r>
          </a:p>
        </p:txBody>
      </p:sp>
      <p:sp>
        <p:nvSpPr>
          <p:cNvPr id="3" name="Content Placeholder 2">
            <a:extLst>
              <a:ext uri="{FF2B5EF4-FFF2-40B4-BE49-F238E27FC236}">
                <a16:creationId xmlns:a16="http://schemas.microsoft.com/office/drawing/2014/main" id="{6E1C247E-CA1C-4E77-8150-ABDE98428530}"/>
              </a:ext>
            </a:extLst>
          </p:cNvPr>
          <p:cNvSpPr>
            <a:spLocks noGrp="1"/>
          </p:cNvSpPr>
          <p:nvPr>
            <p:ph idx="1"/>
          </p:nvPr>
        </p:nvSpPr>
        <p:spPr/>
        <p:txBody>
          <a:bodyPr vert="horz" lIns="91440" tIns="45720" rIns="91440" bIns="45720" rtlCol="0" anchor="t">
            <a:normAutofit/>
          </a:bodyPr>
          <a:lstStyle/>
          <a:p>
            <a:r>
              <a:rPr lang="en-IN"/>
              <a:t>Human: Developers, Project Managers, CEO, scouting agents</a:t>
            </a:r>
          </a:p>
          <a:p>
            <a:r>
              <a:rPr lang="en-IN"/>
              <a:t>Infrastructure: Cloud training and deployment costs</a:t>
            </a:r>
          </a:p>
          <a:p>
            <a:r>
              <a:rPr lang="en-IN"/>
              <a:t>Hardware: Drones, HD Camera </a:t>
            </a:r>
          </a:p>
          <a:p>
            <a:r>
              <a:rPr lang="en-IN"/>
              <a:t>Software: Software License</a:t>
            </a:r>
          </a:p>
          <a:p>
            <a:r>
              <a:rPr lang="en-IN"/>
              <a:t>Legal: Government approvals, Lawyers</a:t>
            </a:r>
          </a:p>
          <a:p>
            <a:endParaRPr lang="en-IN"/>
          </a:p>
        </p:txBody>
      </p:sp>
      <p:sp>
        <p:nvSpPr>
          <p:cNvPr id="4" name="Slide Number Placeholder 3">
            <a:extLst>
              <a:ext uri="{FF2B5EF4-FFF2-40B4-BE49-F238E27FC236}">
                <a16:creationId xmlns:a16="http://schemas.microsoft.com/office/drawing/2014/main" id="{4DDCAEAD-7470-4568-B193-21E8D6A13EAC}"/>
              </a:ext>
            </a:extLst>
          </p:cNvPr>
          <p:cNvSpPr>
            <a:spLocks noGrp="1"/>
          </p:cNvSpPr>
          <p:nvPr>
            <p:ph type="sldNum" sz="quarter" idx="12"/>
          </p:nvPr>
        </p:nvSpPr>
        <p:spPr/>
        <p:txBody>
          <a:bodyPr/>
          <a:lstStyle/>
          <a:p>
            <a:fld id="{B2DC25EE-239B-4C5F-AAD1-255A7D5F1EE2}" type="slidenum">
              <a:rPr lang="en-US" smtClean="0"/>
              <a:t>11</a:t>
            </a:fld>
            <a:endParaRPr lang="en-US"/>
          </a:p>
        </p:txBody>
      </p:sp>
    </p:spTree>
    <p:extLst>
      <p:ext uri="{BB962C8B-B14F-4D97-AF65-F5344CB8AC3E}">
        <p14:creationId xmlns:p14="http://schemas.microsoft.com/office/powerpoint/2010/main" val="2180010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D62F-207E-42F1-93A1-6FDA0AF88504}"/>
              </a:ext>
            </a:extLst>
          </p:cNvPr>
          <p:cNvSpPr>
            <a:spLocks noGrp="1"/>
          </p:cNvSpPr>
          <p:nvPr>
            <p:ph type="title"/>
          </p:nvPr>
        </p:nvSpPr>
        <p:spPr/>
        <p:txBody>
          <a:bodyPr/>
          <a:lstStyle/>
          <a:p>
            <a:r>
              <a:rPr lang="en-IN"/>
              <a:t>Risks/Benefits</a:t>
            </a:r>
          </a:p>
        </p:txBody>
      </p:sp>
      <p:graphicFrame>
        <p:nvGraphicFramePr>
          <p:cNvPr id="16" name="Content Placeholder 2">
            <a:extLst>
              <a:ext uri="{FF2B5EF4-FFF2-40B4-BE49-F238E27FC236}">
                <a16:creationId xmlns:a16="http://schemas.microsoft.com/office/drawing/2014/main" id="{01A37C5D-C3CF-D0EC-FA0E-30B2096257CF}"/>
              </a:ext>
            </a:extLst>
          </p:cNvPr>
          <p:cNvGraphicFramePr>
            <a:graphicFrameLocks noGrp="1"/>
          </p:cNvGraphicFramePr>
          <p:nvPr>
            <p:ph idx="1"/>
            <p:extLst>
              <p:ext uri="{D42A27DB-BD31-4B8C-83A1-F6EECF244321}">
                <p14:modId xmlns:p14="http://schemas.microsoft.com/office/powerpoint/2010/main" val="1082146787"/>
              </p:ext>
            </p:extLst>
          </p:nvPr>
        </p:nvGraphicFramePr>
        <p:xfrm>
          <a:off x="1115568" y="2253906"/>
          <a:ext cx="10168128" cy="41754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4DDCAEAD-7470-4568-B193-21E8D6A13EAC}"/>
              </a:ext>
            </a:extLst>
          </p:cNvPr>
          <p:cNvSpPr>
            <a:spLocks noGrp="1"/>
          </p:cNvSpPr>
          <p:nvPr>
            <p:ph type="sldNum" sz="quarter" idx="12"/>
          </p:nvPr>
        </p:nvSpPr>
        <p:spPr/>
        <p:txBody>
          <a:bodyPr/>
          <a:lstStyle/>
          <a:p>
            <a:fld id="{B2DC25EE-239B-4C5F-AAD1-255A7D5F1EE2}" type="slidenum">
              <a:rPr lang="en-US" smtClean="0"/>
              <a:t>12</a:t>
            </a:fld>
            <a:endParaRPr lang="en-US"/>
          </a:p>
        </p:txBody>
      </p:sp>
    </p:spTree>
    <p:extLst>
      <p:ext uri="{BB962C8B-B14F-4D97-AF65-F5344CB8AC3E}">
        <p14:creationId xmlns:p14="http://schemas.microsoft.com/office/powerpoint/2010/main" val="1683449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E6D62F-207E-42F1-93A1-6FDA0AF88504}"/>
              </a:ext>
            </a:extLst>
          </p:cNvPr>
          <p:cNvSpPr>
            <a:spLocks noGrp="1"/>
          </p:cNvSpPr>
          <p:nvPr>
            <p:ph type="title"/>
          </p:nvPr>
        </p:nvSpPr>
        <p:spPr>
          <a:xfrm>
            <a:off x="841248" y="256032"/>
            <a:ext cx="10506456" cy="1014984"/>
          </a:xfrm>
        </p:spPr>
        <p:txBody>
          <a:bodyPr anchor="b">
            <a:normAutofit/>
          </a:bodyPr>
          <a:lstStyle/>
          <a:p>
            <a:r>
              <a:rPr lang="en-IN"/>
              <a:t>Authorizations</a:t>
            </a:r>
          </a:p>
        </p:txBody>
      </p:sp>
      <p:sp>
        <p:nvSpPr>
          <p:cNvPr id="12" name="Rectangle 1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4DDCAEAD-7470-4568-B193-21E8D6A13EAC}"/>
              </a:ext>
            </a:extLst>
          </p:cNvPr>
          <p:cNvSpPr>
            <a:spLocks noGrp="1"/>
          </p:cNvSpPr>
          <p:nvPr>
            <p:ph type="sldNum" sz="quarter" idx="12"/>
          </p:nvPr>
        </p:nvSpPr>
        <p:spPr>
          <a:xfrm>
            <a:off x="8873254" y="6356350"/>
            <a:ext cx="2477498" cy="365125"/>
          </a:xfrm>
        </p:spPr>
        <p:txBody>
          <a:bodyPr>
            <a:normAutofit/>
          </a:bodyPr>
          <a:lstStyle/>
          <a:p>
            <a:pPr>
              <a:spcAft>
                <a:spcPts val="600"/>
              </a:spcAft>
            </a:pPr>
            <a:fld id="{B2DC25EE-239B-4C5F-AAD1-255A7D5F1EE2}" type="slidenum">
              <a:rPr lang="en-US" smtClean="0"/>
              <a:pPr>
                <a:spcAft>
                  <a:spcPts val="600"/>
                </a:spcAft>
              </a:pPr>
              <a:t>13</a:t>
            </a:fld>
            <a:endParaRPr lang="en-US"/>
          </a:p>
        </p:txBody>
      </p:sp>
      <p:graphicFrame>
        <p:nvGraphicFramePr>
          <p:cNvPr id="6" name="Content Placeholder 2">
            <a:extLst>
              <a:ext uri="{FF2B5EF4-FFF2-40B4-BE49-F238E27FC236}">
                <a16:creationId xmlns:a16="http://schemas.microsoft.com/office/drawing/2014/main" id="{C7D30C9B-798B-DCC5-E520-1EFE76EE2D29}"/>
              </a:ext>
            </a:extLst>
          </p:cNvPr>
          <p:cNvGraphicFramePr>
            <a:graphicFrameLocks noGrp="1"/>
          </p:cNvGraphicFramePr>
          <p:nvPr>
            <p:ph idx="1"/>
            <p:extLst>
              <p:ext uri="{D42A27DB-BD31-4B8C-83A1-F6EECF244321}">
                <p14:modId xmlns:p14="http://schemas.microsoft.com/office/powerpoint/2010/main" val="3517186003"/>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5463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6" name="Picture 5" descr="Close up of Barley in the wild">
            <a:extLst>
              <a:ext uri="{FF2B5EF4-FFF2-40B4-BE49-F238E27FC236}">
                <a16:creationId xmlns:a16="http://schemas.microsoft.com/office/drawing/2014/main" id="{314B628D-6454-5EC2-66F0-FF550C40CFDE}"/>
              </a:ext>
            </a:extLst>
          </p:cNvPr>
          <p:cNvPicPr>
            <a:picLocks noChangeAspect="1"/>
          </p:cNvPicPr>
          <p:nvPr/>
        </p:nvPicPr>
        <p:blipFill rotWithShape="1">
          <a:blip r:embed="rId3">
            <a:alphaModFix amt="40000"/>
          </a:blip>
          <a:srcRect t="15605" r="-2" b="-2"/>
          <a:stretch/>
        </p:blipFill>
        <p:spPr>
          <a:xfrm>
            <a:off x="20" y="10"/>
            <a:ext cx="12191979" cy="6857990"/>
          </a:xfrm>
          <a:prstGeom prst="rect">
            <a:avLst/>
          </a:prstGeom>
        </p:spPr>
      </p:pic>
      <p:sp>
        <p:nvSpPr>
          <p:cNvPr id="2" name="Title 1">
            <a:extLst>
              <a:ext uri="{FF2B5EF4-FFF2-40B4-BE49-F238E27FC236}">
                <a16:creationId xmlns:a16="http://schemas.microsoft.com/office/drawing/2014/main" id="{70E6D62F-207E-42F1-93A1-6FDA0AF88504}"/>
              </a:ext>
            </a:extLst>
          </p:cNvPr>
          <p:cNvSpPr>
            <a:spLocks noGrp="1"/>
          </p:cNvSpPr>
          <p:nvPr>
            <p:ph type="title"/>
          </p:nvPr>
        </p:nvSpPr>
        <p:spPr>
          <a:xfrm>
            <a:off x="841248" y="426720"/>
            <a:ext cx="10506456" cy="1919141"/>
          </a:xfrm>
        </p:spPr>
        <p:txBody>
          <a:bodyPr anchor="b">
            <a:normAutofit/>
          </a:bodyPr>
          <a:lstStyle/>
          <a:p>
            <a:r>
              <a:rPr lang="en-IN" sz="6000">
                <a:solidFill>
                  <a:srgbClr val="FFFFFF"/>
                </a:solidFill>
              </a:rPr>
              <a:t>Implementation Plan</a:t>
            </a:r>
          </a:p>
        </p:txBody>
      </p:sp>
      <p:sp>
        <p:nvSpPr>
          <p:cNvPr id="14" name="Rectangle 13">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E1C247E-CA1C-4E77-8150-ABDE98428530}"/>
              </a:ext>
            </a:extLst>
          </p:cNvPr>
          <p:cNvSpPr>
            <a:spLocks noGrp="1"/>
          </p:cNvSpPr>
          <p:nvPr>
            <p:ph idx="1"/>
          </p:nvPr>
        </p:nvSpPr>
        <p:spPr>
          <a:xfrm>
            <a:off x="841248" y="3337269"/>
            <a:ext cx="10509504" cy="2905686"/>
          </a:xfrm>
        </p:spPr>
        <p:txBody>
          <a:bodyPr>
            <a:normAutofit/>
          </a:bodyPr>
          <a:lstStyle/>
          <a:p>
            <a:pPr marL="457200" indent="-457200">
              <a:lnSpc>
                <a:spcPct val="100000"/>
              </a:lnSpc>
              <a:buFont typeface="+mj-lt"/>
              <a:buAutoNum type="arabicPeriod"/>
            </a:pPr>
            <a:r>
              <a:rPr lang="en-IN" sz="1600">
                <a:solidFill>
                  <a:srgbClr val="FFFFFF"/>
                </a:solidFill>
              </a:rPr>
              <a:t>Developing and testing software</a:t>
            </a:r>
          </a:p>
          <a:p>
            <a:pPr marL="457200" indent="-457200">
              <a:lnSpc>
                <a:spcPct val="100000"/>
              </a:lnSpc>
              <a:buFont typeface="+mj-lt"/>
              <a:buAutoNum type="arabicPeriod"/>
            </a:pPr>
            <a:r>
              <a:rPr lang="en-IN" sz="1600">
                <a:solidFill>
                  <a:srgbClr val="FFFFFF"/>
                </a:solidFill>
              </a:rPr>
              <a:t>Beta rollout on few selected farms</a:t>
            </a:r>
          </a:p>
          <a:p>
            <a:pPr marL="457200" indent="-457200">
              <a:lnSpc>
                <a:spcPct val="100000"/>
              </a:lnSpc>
              <a:buFont typeface="+mj-lt"/>
              <a:buAutoNum type="arabicPeriod"/>
            </a:pPr>
            <a:r>
              <a:rPr lang="en-IN" sz="1600">
                <a:solidFill>
                  <a:srgbClr val="FFFFFF"/>
                </a:solidFill>
              </a:rPr>
              <a:t>Receiving required approvals</a:t>
            </a:r>
          </a:p>
          <a:p>
            <a:pPr marL="457200" indent="-457200">
              <a:lnSpc>
                <a:spcPct val="100000"/>
              </a:lnSpc>
              <a:buFont typeface="+mj-lt"/>
              <a:buAutoNum type="arabicPeriod"/>
            </a:pPr>
            <a:r>
              <a:rPr lang="en-IN" sz="1600">
                <a:solidFill>
                  <a:srgbClr val="FFFFFF"/>
                </a:solidFill>
              </a:rPr>
              <a:t>Scouting agents to find and contact farm owners</a:t>
            </a:r>
          </a:p>
          <a:p>
            <a:pPr marL="457200" indent="-457200">
              <a:lnSpc>
                <a:spcPct val="100000"/>
              </a:lnSpc>
              <a:buFont typeface="+mj-lt"/>
              <a:buAutoNum type="arabicPeriod"/>
            </a:pPr>
            <a:r>
              <a:rPr lang="en-IN" sz="1600">
                <a:solidFill>
                  <a:srgbClr val="FFFFFF"/>
                </a:solidFill>
              </a:rPr>
              <a:t>Present plan to them showing cost/benefit analysis and how it will save them time, money and other resources</a:t>
            </a:r>
          </a:p>
          <a:p>
            <a:pPr marL="457200" indent="-457200">
              <a:lnSpc>
                <a:spcPct val="100000"/>
              </a:lnSpc>
              <a:buFont typeface="+mj-lt"/>
              <a:buAutoNum type="arabicPeriod"/>
            </a:pPr>
            <a:r>
              <a:rPr lang="en-IN" sz="1600">
                <a:solidFill>
                  <a:srgbClr val="FFFFFF"/>
                </a:solidFill>
              </a:rPr>
              <a:t>Use same technology for other crops/diseases</a:t>
            </a:r>
          </a:p>
          <a:p>
            <a:pPr marL="457200" indent="-457200">
              <a:lnSpc>
                <a:spcPct val="100000"/>
              </a:lnSpc>
              <a:buFont typeface="+mj-lt"/>
              <a:buAutoNum type="arabicPeriod"/>
            </a:pPr>
            <a:r>
              <a:rPr lang="en-IN" sz="1600">
                <a:solidFill>
                  <a:srgbClr val="FFFFFF"/>
                </a:solidFill>
              </a:rPr>
              <a:t>Business expansion</a:t>
            </a:r>
          </a:p>
          <a:p>
            <a:pPr>
              <a:lnSpc>
                <a:spcPct val="100000"/>
              </a:lnSpc>
            </a:pPr>
            <a:endParaRPr lang="en-IN" sz="1600">
              <a:solidFill>
                <a:srgbClr val="FFFFFF"/>
              </a:solidFill>
            </a:endParaRPr>
          </a:p>
          <a:p>
            <a:pPr>
              <a:lnSpc>
                <a:spcPct val="100000"/>
              </a:lnSpc>
            </a:pPr>
            <a:endParaRPr lang="en-IN" sz="1600">
              <a:solidFill>
                <a:srgbClr val="FFFFFF"/>
              </a:solidFill>
            </a:endParaRPr>
          </a:p>
        </p:txBody>
      </p:sp>
      <p:sp>
        <p:nvSpPr>
          <p:cNvPr id="4" name="Slide Number Placeholder 3">
            <a:extLst>
              <a:ext uri="{FF2B5EF4-FFF2-40B4-BE49-F238E27FC236}">
                <a16:creationId xmlns:a16="http://schemas.microsoft.com/office/drawing/2014/main" id="{4DDCAEAD-7470-4568-B193-21E8D6A13EAC}"/>
              </a:ext>
            </a:extLst>
          </p:cNvPr>
          <p:cNvSpPr>
            <a:spLocks noGrp="1"/>
          </p:cNvSpPr>
          <p:nvPr>
            <p:ph type="sldNum" sz="quarter" idx="12"/>
          </p:nvPr>
        </p:nvSpPr>
        <p:spPr>
          <a:xfrm>
            <a:off x="8873254" y="6356350"/>
            <a:ext cx="2477498" cy="365125"/>
          </a:xfrm>
        </p:spPr>
        <p:txBody>
          <a:bodyPr>
            <a:normAutofit/>
          </a:bodyPr>
          <a:lstStyle/>
          <a:p>
            <a:pPr>
              <a:spcAft>
                <a:spcPts val="600"/>
              </a:spcAft>
            </a:pPr>
            <a:fld id="{B2DC25EE-239B-4C5F-AAD1-255A7D5F1EE2}" type="slidenum">
              <a:rPr lang="en-US">
                <a:solidFill>
                  <a:srgbClr val="FFFFFF"/>
                </a:solidFill>
              </a:rPr>
              <a:pPr>
                <a:spcAft>
                  <a:spcPts val="600"/>
                </a:spcAft>
              </a:pPr>
              <a:t>14</a:t>
            </a:fld>
            <a:endParaRPr lang="en-US">
              <a:solidFill>
                <a:srgbClr val="FFFFFF"/>
              </a:solidFill>
            </a:endParaRPr>
          </a:p>
        </p:txBody>
      </p:sp>
    </p:spTree>
    <p:extLst>
      <p:ext uri="{BB962C8B-B14F-4D97-AF65-F5344CB8AC3E}">
        <p14:creationId xmlns:p14="http://schemas.microsoft.com/office/powerpoint/2010/main" val="2709636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975A1-EA6C-46E5-1729-0F5FFF51CCAB}"/>
              </a:ext>
            </a:extLst>
          </p:cNvPr>
          <p:cNvSpPr>
            <a:spLocks noGrp="1"/>
          </p:cNvSpPr>
          <p:nvPr>
            <p:ph type="title"/>
          </p:nvPr>
        </p:nvSpPr>
        <p:spPr/>
        <p:txBody>
          <a:bodyPr/>
          <a:lstStyle/>
          <a:p>
            <a:r>
              <a:rPr lang="en-US"/>
              <a:t>Dataset</a:t>
            </a:r>
          </a:p>
        </p:txBody>
      </p:sp>
      <p:sp>
        <p:nvSpPr>
          <p:cNvPr id="3" name="Content Placeholder 2">
            <a:extLst>
              <a:ext uri="{FF2B5EF4-FFF2-40B4-BE49-F238E27FC236}">
                <a16:creationId xmlns:a16="http://schemas.microsoft.com/office/drawing/2014/main" id="{2618DC98-E837-EA60-D67E-536457A58626}"/>
              </a:ext>
            </a:extLst>
          </p:cNvPr>
          <p:cNvSpPr>
            <a:spLocks noGrp="1"/>
          </p:cNvSpPr>
          <p:nvPr>
            <p:ph idx="1"/>
          </p:nvPr>
        </p:nvSpPr>
        <p:spPr/>
        <p:txBody>
          <a:bodyPr vert="horz" lIns="91440" tIns="45720" rIns="91440" bIns="45720" rtlCol="0" anchor="t">
            <a:normAutofit/>
          </a:bodyPr>
          <a:lstStyle/>
          <a:p>
            <a:endParaRPr lang="en-US">
              <a:ea typeface="+mn-lt"/>
              <a:cs typeface="+mn-lt"/>
            </a:endParaRPr>
          </a:p>
          <a:p>
            <a:endParaRPr lang="en-US"/>
          </a:p>
        </p:txBody>
      </p:sp>
      <p:sp>
        <p:nvSpPr>
          <p:cNvPr id="4" name="Slide Number Placeholder 3">
            <a:extLst>
              <a:ext uri="{FF2B5EF4-FFF2-40B4-BE49-F238E27FC236}">
                <a16:creationId xmlns:a16="http://schemas.microsoft.com/office/drawing/2014/main" id="{2D73703D-3D01-7934-B4FF-27F48A6BB012}"/>
              </a:ext>
            </a:extLst>
          </p:cNvPr>
          <p:cNvSpPr>
            <a:spLocks noGrp="1"/>
          </p:cNvSpPr>
          <p:nvPr>
            <p:ph type="sldNum" sz="quarter" idx="12"/>
          </p:nvPr>
        </p:nvSpPr>
        <p:spPr/>
        <p:txBody>
          <a:bodyPr/>
          <a:lstStyle/>
          <a:p>
            <a:fld id="{B2DC25EE-239B-4C5F-AAD1-255A7D5F1EE2}" type="slidenum">
              <a:rPr lang="en-US" smtClean="0"/>
              <a:t>15</a:t>
            </a:fld>
            <a:endParaRPr lang="en-US"/>
          </a:p>
        </p:txBody>
      </p:sp>
      <p:sp>
        <p:nvSpPr>
          <p:cNvPr id="5" name="Content Placeholder 4">
            <a:extLst>
              <a:ext uri="{FF2B5EF4-FFF2-40B4-BE49-F238E27FC236}">
                <a16:creationId xmlns:a16="http://schemas.microsoft.com/office/drawing/2014/main" id="{CC21D085-4348-099B-63D0-F7FBB5D9D9BF}"/>
              </a:ext>
            </a:extLst>
          </p:cNvPr>
          <p:cNvSpPr txBox="1">
            <a:spLocks/>
          </p:cNvSpPr>
          <p:nvPr/>
        </p:nvSpPr>
        <p:spPr>
          <a:xfrm>
            <a:off x="516166" y="1868425"/>
            <a:ext cx="8258393" cy="1645920"/>
          </a:xfrm>
          <a:prstGeom prst="rect">
            <a:avLst/>
          </a:prstGeom>
        </p:spPr>
        <p:txBody>
          <a:bodyPr vert="horz" lIns="91440" tIns="45720" rIns="91440" bIns="45720" rtlCol="0" anchor="ctr">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800"/>
              <a:t>3642 total images</a:t>
            </a:r>
          </a:p>
          <a:p>
            <a:r>
              <a:rPr lang="en-IN" sz="1800"/>
              <a:t>1821 train images (labelled) : 515 healthy, 90 multiple, 621 rust, 591 scab </a:t>
            </a:r>
          </a:p>
        </p:txBody>
      </p:sp>
      <p:pic>
        <p:nvPicPr>
          <p:cNvPr id="6" name="Picture 5">
            <a:extLst>
              <a:ext uri="{FF2B5EF4-FFF2-40B4-BE49-F238E27FC236}">
                <a16:creationId xmlns:a16="http://schemas.microsoft.com/office/drawing/2014/main" id="{DE0B6138-2B65-E518-6007-BBA16A2039A5}"/>
              </a:ext>
            </a:extLst>
          </p:cNvPr>
          <p:cNvPicPr>
            <a:picLocks noChangeAspect="1"/>
          </p:cNvPicPr>
          <p:nvPr/>
        </p:nvPicPr>
        <p:blipFill rotWithShape="1">
          <a:blip r:embed="rId2"/>
          <a:srcRect l="15353" r="19364" b="2"/>
          <a:stretch/>
        </p:blipFill>
        <p:spPr>
          <a:xfrm>
            <a:off x="516166" y="3514345"/>
            <a:ext cx="2918278" cy="2972587"/>
          </a:xfrm>
          <a:prstGeom prst="rect">
            <a:avLst/>
          </a:prstGeom>
        </p:spPr>
      </p:pic>
      <p:pic>
        <p:nvPicPr>
          <p:cNvPr id="7" name="Picture 6">
            <a:extLst>
              <a:ext uri="{FF2B5EF4-FFF2-40B4-BE49-F238E27FC236}">
                <a16:creationId xmlns:a16="http://schemas.microsoft.com/office/drawing/2014/main" id="{B191A0BC-D8C0-C470-F401-68B112DC68D3}"/>
              </a:ext>
            </a:extLst>
          </p:cNvPr>
          <p:cNvPicPr>
            <a:picLocks noChangeAspect="1"/>
          </p:cNvPicPr>
          <p:nvPr/>
        </p:nvPicPr>
        <p:blipFill rotWithShape="1">
          <a:blip r:embed="rId3"/>
          <a:srcRect l="220" r="42593" b="-1"/>
          <a:stretch/>
        </p:blipFill>
        <p:spPr>
          <a:xfrm>
            <a:off x="4572733" y="3560106"/>
            <a:ext cx="2918293" cy="2972586"/>
          </a:xfrm>
          <a:prstGeom prst="rect">
            <a:avLst/>
          </a:prstGeom>
        </p:spPr>
      </p:pic>
      <p:pic>
        <p:nvPicPr>
          <p:cNvPr id="8" name="Picture 7">
            <a:extLst>
              <a:ext uri="{FF2B5EF4-FFF2-40B4-BE49-F238E27FC236}">
                <a16:creationId xmlns:a16="http://schemas.microsoft.com/office/drawing/2014/main" id="{EEAB6402-E291-D177-7C30-38C0180B5DF8}"/>
              </a:ext>
            </a:extLst>
          </p:cNvPr>
          <p:cNvPicPr>
            <a:picLocks noChangeAspect="1"/>
          </p:cNvPicPr>
          <p:nvPr/>
        </p:nvPicPr>
        <p:blipFill rotWithShape="1">
          <a:blip r:embed="rId4"/>
          <a:srcRect l="25163" r="12988" b="-1"/>
          <a:stretch/>
        </p:blipFill>
        <p:spPr>
          <a:xfrm>
            <a:off x="8776226" y="3562988"/>
            <a:ext cx="2918293" cy="2972587"/>
          </a:xfrm>
          <a:prstGeom prst="rect">
            <a:avLst/>
          </a:prstGeom>
        </p:spPr>
      </p:pic>
    </p:spTree>
    <p:extLst>
      <p:ext uri="{BB962C8B-B14F-4D97-AF65-F5344CB8AC3E}">
        <p14:creationId xmlns:p14="http://schemas.microsoft.com/office/powerpoint/2010/main" val="2339820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35474-CB46-508B-F92C-7568F0B3AF2F}"/>
              </a:ext>
            </a:extLst>
          </p:cNvPr>
          <p:cNvSpPr>
            <a:spLocks noGrp="1"/>
          </p:cNvSpPr>
          <p:nvPr>
            <p:ph type="title"/>
          </p:nvPr>
        </p:nvSpPr>
        <p:spPr/>
        <p:txBody>
          <a:bodyPr/>
          <a:lstStyle/>
          <a:p>
            <a:r>
              <a:rPr lang="en-US"/>
              <a:t>Model</a:t>
            </a:r>
          </a:p>
        </p:txBody>
      </p:sp>
      <p:sp>
        <p:nvSpPr>
          <p:cNvPr id="4" name="Slide Number Placeholder 3">
            <a:extLst>
              <a:ext uri="{FF2B5EF4-FFF2-40B4-BE49-F238E27FC236}">
                <a16:creationId xmlns:a16="http://schemas.microsoft.com/office/drawing/2014/main" id="{9800D4CF-B047-C6BD-41DC-B5673C389BFB}"/>
              </a:ext>
            </a:extLst>
          </p:cNvPr>
          <p:cNvSpPr>
            <a:spLocks noGrp="1"/>
          </p:cNvSpPr>
          <p:nvPr>
            <p:ph type="sldNum" sz="quarter" idx="12"/>
          </p:nvPr>
        </p:nvSpPr>
        <p:spPr/>
        <p:txBody>
          <a:bodyPr/>
          <a:lstStyle/>
          <a:p>
            <a:fld id="{B2DC25EE-239B-4C5F-AAD1-255A7D5F1EE2}" type="slidenum">
              <a:rPr lang="en-US" smtClean="0"/>
              <a:t>16</a:t>
            </a:fld>
            <a:endParaRPr lang="en-US"/>
          </a:p>
        </p:txBody>
      </p:sp>
      <p:sp>
        <p:nvSpPr>
          <p:cNvPr id="5" name="Content Placeholder 2">
            <a:extLst>
              <a:ext uri="{FF2B5EF4-FFF2-40B4-BE49-F238E27FC236}">
                <a16:creationId xmlns:a16="http://schemas.microsoft.com/office/drawing/2014/main" id="{CBCF07F9-E6C7-05DB-CD3E-4A5FDD9351E1}"/>
              </a:ext>
            </a:extLst>
          </p:cNvPr>
          <p:cNvSpPr>
            <a:spLocks noGrp="1"/>
          </p:cNvSpPr>
          <p:nvPr>
            <p:ph idx="1"/>
          </p:nvPr>
        </p:nvSpPr>
        <p:spPr>
          <a:xfrm>
            <a:off x="911288" y="2293198"/>
            <a:ext cx="10168128" cy="3694176"/>
          </a:xfrm>
        </p:spPr>
        <p:txBody>
          <a:bodyPr vert="horz" lIns="91440" tIns="45720" rIns="91440" bIns="45720" rtlCol="0" anchor="t">
            <a:normAutofit/>
          </a:bodyPr>
          <a:lstStyle/>
          <a:p>
            <a:r>
              <a:rPr lang="en-US"/>
              <a:t>Custom CNN</a:t>
            </a:r>
          </a:p>
          <a:p>
            <a:r>
              <a:rPr lang="en-US"/>
              <a:t>Custom  deep CNN with data augmentation</a:t>
            </a:r>
          </a:p>
          <a:p>
            <a:r>
              <a:rPr lang="en-US"/>
              <a:t>Transfer Learning (Inception)</a:t>
            </a:r>
          </a:p>
        </p:txBody>
      </p:sp>
    </p:spTree>
    <p:extLst>
      <p:ext uri="{BB962C8B-B14F-4D97-AF65-F5344CB8AC3E}">
        <p14:creationId xmlns:p14="http://schemas.microsoft.com/office/powerpoint/2010/main" val="36408000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C31AD-5DC2-CE0A-D8C4-B8DD870F327E}"/>
              </a:ext>
            </a:extLst>
          </p:cNvPr>
          <p:cNvSpPr>
            <a:spLocks noGrp="1"/>
          </p:cNvSpPr>
          <p:nvPr>
            <p:ph type="title"/>
          </p:nvPr>
        </p:nvSpPr>
        <p:spPr/>
        <p:txBody>
          <a:bodyPr/>
          <a:lstStyle/>
          <a:p>
            <a:r>
              <a:rPr lang="en-US" b="0">
                <a:ea typeface="+mj-lt"/>
                <a:cs typeface="+mj-lt"/>
              </a:rPr>
              <a:t>Results</a:t>
            </a:r>
            <a:endParaRPr lang="en-US"/>
          </a:p>
        </p:txBody>
      </p:sp>
      <p:sp>
        <p:nvSpPr>
          <p:cNvPr id="4" name="Slide Number Placeholder 3">
            <a:extLst>
              <a:ext uri="{FF2B5EF4-FFF2-40B4-BE49-F238E27FC236}">
                <a16:creationId xmlns:a16="http://schemas.microsoft.com/office/drawing/2014/main" id="{A600A6D5-2572-A5CD-CB37-FCA38C6C0E68}"/>
              </a:ext>
            </a:extLst>
          </p:cNvPr>
          <p:cNvSpPr>
            <a:spLocks noGrp="1"/>
          </p:cNvSpPr>
          <p:nvPr>
            <p:ph type="sldNum" sz="quarter" idx="12"/>
          </p:nvPr>
        </p:nvSpPr>
        <p:spPr/>
        <p:txBody>
          <a:bodyPr/>
          <a:lstStyle/>
          <a:p>
            <a:fld id="{B2DC25EE-239B-4C5F-AAD1-255A7D5F1EE2}" type="slidenum">
              <a:rPr lang="en-US" smtClean="0"/>
              <a:t>17</a:t>
            </a:fld>
            <a:endParaRPr lang="en-US"/>
          </a:p>
        </p:txBody>
      </p:sp>
      <p:graphicFrame>
        <p:nvGraphicFramePr>
          <p:cNvPr id="6" name="Table 5">
            <a:extLst>
              <a:ext uri="{FF2B5EF4-FFF2-40B4-BE49-F238E27FC236}">
                <a16:creationId xmlns:a16="http://schemas.microsoft.com/office/drawing/2014/main" id="{99A6BB52-8A7D-1C4E-AE60-F8A35EC7B07E}"/>
              </a:ext>
            </a:extLst>
          </p:cNvPr>
          <p:cNvGraphicFramePr>
            <a:graphicFrameLocks noGrp="1"/>
          </p:cNvGraphicFramePr>
          <p:nvPr>
            <p:extLst>
              <p:ext uri="{D42A27DB-BD31-4B8C-83A1-F6EECF244321}">
                <p14:modId xmlns:p14="http://schemas.microsoft.com/office/powerpoint/2010/main" val="3433436595"/>
              </p:ext>
            </p:extLst>
          </p:nvPr>
        </p:nvGraphicFramePr>
        <p:xfrm>
          <a:off x="717550" y="2227707"/>
          <a:ext cx="10756900" cy="2402586"/>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10629854"/>
                    </a:ext>
                  </a:extLst>
                </a:gridCol>
                <a:gridCol w="2273300">
                  <a:extLst>
                    <a:ext uri="{9D8B030D-6E8A-4147-A177-3AD203B41FA5}">
                      <a16:colId xmlns:a16="http://schemas.microsoft.com/office/drawing/2014/main" val="3774452376"/>
                    </a:ext>
                  </a:extLst>
                </a:gridCol>
                <a:gridCol w="2146300">
                  <a:extLst>
                    <a:ext uri="{9D8B030D-6E8A-4147-A177-3AD203B41FA5}">
                      <a16:colId xmlns:a16="http://schemas.microsoft.com/office/drawing/2014/main" val="871614921"/>
                    </a:ext>
                  </a:extLst>
                </a:gridCol>
                <a:gridCol w="2425700">
                  <a:extLst>
                    <a:ext uri="{9D8B030D-6E8A-4147-A177-3AD203B41FA5}">
                      <a16:colId xmlns:a16="http://schemas.microsoft.com/office/drawing/2014/main" val="2900853792"/>
                    </a:ext>
                  </a:extLst>
                </a:gridCol>
                <a:gridCol w="1879600">
                  <a:extLst>
                    <a:ext uri="{9D8B030D-6E8A-4147-A177-3AD203B41FA5}">
                      <a16:colId xmlns:a16="http://schemas.microsoft.com/office/drawing/2014/main" val="3978025915"/>
                    </a:ext>
                  </a:extLst>
                </a:gridCol>
              </a:tblGrid>
              <a:tr h="593344">
                <a:tc>
                  <a:txBody>
                    <a:bodyPr/>
                    <a:lstStyle/>
                    <a:p>
                      <a:pPr marL="0" algn="l" rtl="0" eaLnBrk="1" latinLnBrk="0" hangingPunct="1">
                        <a:spcBef>
                          <a:spcPts val="0"/>
                        </a:spcBef>
                        <a:spcAft>
                          <a:spcPts val="0"/>
                        </a:spcAft>
                      </a:pPr>
                      <a:r>
                        <a:rPr lang="en-IN" sz="1600" kern="1200">
                          <a:effectLst/>
                        </a:rPr>
                        <a:t>Model</a:t>
                      </a:r>
                      <a:endParaRPr lang="en-IN">
                        <a:effectLst/>
                      </a:endParaRPr>
                    </a:p>
                  </a:txBody>
                  <a:tcPr marL="0" marR="0" marT="0" marB="0" anchor="ctr"/>
                </a:tc>
                <a:tc>
                  <a:txBody>
                    <a:bodyPr/>
                    <a:lstStyle/>
                    <a:p>
                      <a:pPr marL="0" algn="l" rtl="0" eaLnBrk="1" latinLnBrk="0" hangingPunct="1">
                        <a:spcBef>
                          <a:spcPts val="0"/>
                        </a:spcBef>
                        <a:spcAft>
                          <a:spcPts val="0"/>
                        </a:spcAft>
                      </a:pPr>
                      <a:r>
                        <a:rPr lang="en-IN" sz="1600" kern="1200">
                          <a:effectLst/>
                        </a:rPr>
                        <a:t>Training Accuracy</a:t>
                      </a:r>
                      <a:endParaRPr lang="en-IN">
                        <a:effectLst/>
                      </a:endParaRPr>
                    </a:p>
                  </a:txBody>
                  <a:tcPr marL="0" marR="0" marT="0" marB="0" anchor="ctr"/>
                </a:tc>
                <a:tc>
                  <a:txBody>
                    <a:bodyPr/>
                    <a:lstStyle/>
                    <a:p>
                      <a:pPr marL="0" algn="l" rtl="0" eaLnBrk="1" latinLnBrk="0" hangingPunct="1">
                        <a:spcBef>
                          <a:spcPts val="0"/>
                        </a:spcBef>
                        <a:spcAft>
                          <a:spcPts val="0"/>
                        </a:spcAft>
                      </a:pPr>
                      <a:r>
                        <a:rPr lang="en-IN" sz="1600" kern="1200">
                          <a:effectLst/>
                        </a:rPr>
                        <a:t>Training loss</a:t>
                      </a:r>
                      <a:endParaRPr lang="en-IN">
                        <a:effectLst/>
                      </a:endParaRPr>
                    </a:p>
                  </a:txBody>
                  <a:tcPr marL="0" marR="0" marT="0" marB="0" anchor="ctr"/>
                </a:tc>
                <a:tc>
                  <a:txBody>
                    <a:bodyPr/>
                    <a:lstStyle/>
                    <a:p>
                      <a:pPr marL="0" algn="l" rtl="0" eaLnBrk="1" latinLnBrk="0" hangingPunct="1">
                        <a:spcBef>
                          <a:spcPts val="0"/>
                        </a:spcBef>
                        <a:spcAft>
                          <a:spcPts val="0"/>
                        </a:spcAft>
                      </a:pPr>
                      <a:r>
                        <a:rPr lang="en-IN" sz="1600" kern="1200">
                          <a:effectLst/>
                        </a:rPr>
                        <a:t>Validation Accuracy</a:t>
                      </a:r>
                      <a:endParaRPr lang="en-IN">
                        <a:effectLst/>
                      </a:endParaRPr>
                    </a:p>
                  </a:txBody>
                  <a:tcPr marL="0" marR="0" marT="0" marB="0" anchor="ctr"/>
                </a:tc>
                <a:tc>
                  <a:txBody>
                    <a:bodyPr/>
                    <a:lstStyle/>
                    <a:p>
                      <a:pPr marL="0" algn="l" rtl="0" eaLnBrk="1" latinLnBrk="0" hangingPunct="1">
                        <a:spcBef>
                          <a:spcPts val="0"/>
                        </a:spcBef>
                        <a:spcAft>
                          <a:spcPts val="0"/>
                        </a:spcAft>
                      </a:pPr>
                      <a:r>
                        <a:rPr lang="en-IN" sz="1600" kern="1200">
                          <a:effectLst/>
                        </a:rPr>
                        <a:t>Validation Loss</a:t>
                      </a:r>
                      <a:endParaRPr lang="en-IN">
                        <a:effectLst/>
                      </a:endParaRPr>
                    </a:p>
                  </a:txBody>
                  <a:tcPr marL="0" marR="0" marT="0" marB="0" anchor="ctr"/>
                </a:tc>
                <a:extLst>
                  <a:ext uri="{0D108BD9-81ED-4DB2-BD59-A6C34878D82A}">
                    <a16:rowId xmlns:a16="http://schemas.microsoft.com/office/drawing/2014/main" val="3577939199"/>
                  </a:ext>
                </a:extLst>
              </a:tr>
              <a:tr h="588772">
                <a:tc>
                  <a:txBody>
                    <a:bodyPr/>
                    <a:lstStyle/>
                    <a:p>
                      <a:pPr marL="0" algn="l" rtl="0" eaLnBrk="1" latinLnBrk="0" hangingPunct="1">
                        <a:spcBef>
                          <a:spcPts val="0"/>
                        </a:spcBef>
                        <a:spcAft>
                          <a:spcPts val="0"/>
                        </a:spcAft>
                      </a:pPr>
                      <a:r>
                        <a:rPr lang="en-IN" sz="1600" kern="1200">
                          <a:effectLst/>
                        </a:rPr>
                        <a:t>CNN</a:t>
                      </a:r>
                      <a:endParaRPr lang="en-IN">
                        <a:effectLst/>
                      </a:endParaRPr>
                    </a:p>
                  </a:txBody>
                  <a:tcPr marL="0" marR="0" marT="0" marB="0" anchor="ctr"/>
                </a:tc>
                <a:tc>
                  <a:txBody>
                    <a:bodyPr/>
                    <a:lstStyle/>
                    <a:p>
                      <a:pPr marL="0" algn="ctr" rtl="0" eaLnBrk="1" latinLnBrk="0" hangingPunct="1">
                        <a:spcBef>
                          <a:spcPts val="0"/>
                        </a:spcBef>
                        <a:spcAft>
                          <a:spcPts val="0"/>
                        </a:spcAft>
                      </a:pPr>
                      <a:r>
                        <a:rPr lang="en-IN" sz="1600" kern="1200">
                          <a:effectLst/>
                        </a:rPr>
                        <a:t>0.9856</a:t>
                      </a:r>
                      <a:endParaRPr lang="en-IN">
                        <a:effectLst/>
                      </a:endParaRPr>
                    </a:p>
                  </a:txBody>
                  <a:tcPr marL="0" marR="0" marT="0" marB="0" anchor="ctr"/>
                </a:tc>
                <a:tc>
                  <a:txBody>
                    <a:bodyPr/>
                    <a:lstStyle/>
                    <a:p>
                      <a:pPr marL="0" algn="ctr" rtl="0" eaLnBrk="1" latinLnBrk="0" hangingPunct="1">
                        <a:spcBef>
                          <a:spcPts val="0"/>
                        </a:spcBef>
                        <a:spcAft>
                          <a:spcPts val="0"/>
                        </a:spcAft>
                      </a:pPr>
                      <a:r>
                        <a:rPr lang="en-IN" sz="1600" kern="1200">
                          <a:effectLst/>
                        </a:rPr>
                        <a:t>0.0783</a:t>
                      </a:r>
                      <a:endParaRPr lang="en-IN">
                        <a:effectLst/>
                      </a:endParaRPr>
                    </a:p>
                  </a:txBody>
                  <a:tcPr marL="0" marR="0" marT="0" marB="0" anchor="ctr"/>
                </a:tc>
                <a:tc>
                  <a:txBody>
                    <a:bodyPr/>
                    <a:lstStyle/>
                    <a:p>
                      <a:pPr marL="0" algn="ctr" rtl="0" eaLnBrk="1" latinLnBrk="0" hangingPunct="1">
                        <a:spcBef>
                          <a:spcPts val="0"/>
                        </a:spcBef>
                        <a:spcAft>
                          <a:spcPts val="0"/>
                        </a:spcAft>
                      </a:pPr>
                      <a:r>
                        <a:rPr lang="en-IN" sz="1600" kern="1200">
                          <a:effectLst/>
                        </a:rPr>
                        <a:t>0.5055</a:t>
                      </a:r>
                      <a:endParaRPr lang="en-IN">
                        <a:effectLst/>
                      </a:endParaRPr>
                    </a:p>
                  </a:txBody>
                  <a:tcPr marL="0" marR="0" marT="0" marB="0" anchor="ctr"/>
                </a:tc>
                <a:tc>
                  <a:txBody>
                    <a:bodyPr/>
                    <a:lstStyle/>
                    <a:p>
                      <a:pPr marL="0" algn="ctr" rtl="0" eaLnBrk="1" latinLnBrk="0" hangingPunct="1">
                        <a:spcBef>
                          <a:spcPts val="0"/>
                        </a:spcBef>
                        <a:spcAft>
                          <a:spcPts val="0"/>
                        </a:spcAft>
                      </a:pPr>
                      <a:r>
                        <a:rPr lang="en-IN" sz="1600" kern="1200">
                          <a:effectLst/>
                        </a:rPr>
                        <a:t>2.2945</a:t>
                      </a:r>
                      <a:endParaRPr lang="en-IN">
                        <a:effectLst/>
                      </a:endParaRPr>
                    </a:p>
                  </a:txBody>
                  <a:tcPr marL="0" marR="0" marT="0" marB="0" anchor="ctr"/>
                </a:tc>
                <a:extLst>
                  <a:ext uri="{0D108BD9-81ED-4DB2-BD59-A6C34878D82A}">
                    <a16:rowId xmlns:a16="http://schemas.microsoft.com/office/drawing/2014/main" val="3663814083"/>
                  </a:ext>
                </a:extLst>
              </a:tr>
              <a:tr h="588772">
                <a:tc>
                  <a:txBody>
                    <a:bodyPr/>
                    <a:lstStyle/>
                    <a:p>
                      <a:pPr marL="0" algn="l" rtl="0" eaLnBrk="1" latinLnBrk="0" hangingPunct="1">
                        <a:spcBef>
                          <a:spcPts val="0"/>
                        </a:spcBef>
                        <a:spcAft>
                          <a:spcPts val="0"/>
                        </a:spcAft>
                      </a:pPr>
                      <a:r>
                        <a:rPr lang="en-IN" sz="1600" kern="1200">
                          <a:effectLst/>
                          <a:highlight>
                            <a:srgbClr val="FFFF00"/>
                          </a:highlight>
                        </a:rPr>
                        <a:t>Deep CNN</a:t>
                      </a:r>
                      <a:endParaRPr lang="en-IN">
                        <a:effectLst/>
                      </a:endParaRPr>
                    </a:p>
                  </a:txBody>
                  <a:tcPr marL="0" marR="0" marT="0" marB="0" anchor="ctr"/>
                </a:tc>
                <a:tc>
                  <a:txBody>
                    <a:bodyPr/>
                    <a:lstStyle/>
                    <a:p>
                      <a:pPr marL="0" algn="ctr" rtl="0" eaLnBrk="1" latinLnBrk="0" hangingPunct="1">
                        <a:spcBef>
                          <a:spcPts val="0"/>
                        </a:spcBef>
                        <a:spcAft>
                          <a:spcPts val="0"/>
                        </a:spcAft>
                      </a:pPr>
                      <a:r>
                        <a:rPr lang="en-IN" sz="1600" kern="1200">
                          <a:effectLst/>
                          <a:highlight>
                            <a:srgbClr val="FFFF00"/>
                          </a:highlight>
                        </a:rPr>
                        <a:t>0.8490</a:t>
                      </a:r>
                      <a:endParaRPr lang="en-IN">
                        <a:effectLst/>
                      </a:endParaRPr>
                    </a:p>
                  </a:txBody>
                  <a:tcPr marL="0" marR="0" marT="0" marB="0" anchor="ctr"/>
                </a:tc>
                <a:tc>
                  <a:txBody>
                    <a:bodyPr/>
                    <a:lstStyle/>
                    <a:p>
                      <a:pPr marL="0" algn="ctr" rtl="0" eaLnBrk="1" latinLnBrk="0" hangingPunct="1">
                        <a:spcBef>
                          <a:spcPts val="0"/>
                        </a:spcBef>
                        <a:spcAft>
                          <a:spcPts val="0"/>
                        </a:spcAft>
                      </a:pPr>
                      <a:r>
                        <a:rPr lang="en-IN" sz="1600" kern="1200">
                          <a:effectLst/>
                          <a:highlight>
                            <a:srgbClr val="FFFF00"/>
                          </a:highlight>
                        </a:rPr>
                        <a:t>0.4053</a:t>
                      </a:r>
                      <a:endParaRPr lang="en-IN">
                        <a:effectLst/>
                      </a:endParaRPr>
                    </a:p>
                  </a:txBody>
                  <a:tcPr marL="0" marR="0" marT="0" marB="0" anchor="ctr"/>
                </a:tc>
                <a:tc>
                  <a:txBody>
                    <a:bodyPr/>
                    <a:lstStyle/>
                    <a:p>
                      <a:pPr marL="0" algn="ctr" rtl="0" eaLnBrk="1" latinLnBrk="0" hangingPunct="1">
                        <a:spcBef>
                          <a:spcPts val="0"/>
                        </a:spcBef>
                        <a:spcAft>
                          <a:spcPts val="0"/>
                        </a:spcAft>
                      </a:pPr>
                      <a:r>
                        <a:rPr lang="en-IN" sz="1600" kern="1200">
                          <a:effectLst/>
                          <a:highlight>
                            <a:srgbClr val="FFFF00"/>
                          </a:highlight>
                        </a:rPr>
                        <a:t>0.8516</a:t>
                      </a:r>
                      <a:endParaRPr lang="en-IN">
                        <a:effectLst/>
                      </a:endParaRPr>
                    </a:p>
                  </a:txBody>
                  <a:tcPr marL="0" marR="0" marT="0" marB="0" anchor="ctr"/>
                </a:tc>
                <a:tc>
                  <a:txBody>
                    <a:bodyPr/>
                    <a:lstStyle/>
                    <a:p>
                      <a:pPr marL="0" algn="ctr" rtl="0" eaLnBrk="1" latinLnBrk="0" hangingPunct="1">
                        <a:spcBef>
                          <a:spcPts val="0"/>
                        </a:spcBef>
                        <a:spcAft>
                          <a:spcPts val="0"/>
                        </a:spcAft>
                      </a:pPr>
                      <a:r>
                        <a:rPr lang="en-IN" sz="1600" kern="1200">
                          <a:effectLst/>
                          <a:highlight>
                            <a:srgbClr val="FFFF00"/>
                          </a:highlight>
                        </a:rPr>
                        <a:t>0.3898</a:t>
                      </a:r>
                      <a:endParaRPr lang="en-IN">
                        <a:effectLst/>
                      </a:endParaRPr>
                    </a:p>
                  </a:txBody>
                  <a:tcPr marL="0" marR="0" marT="0" marB="0" anchor="ctr"/>
                </a:tc>
                <a:extLst>
                  <a:ext uri="{0D108BD9-81ED-4DB2-BD59-A6C34878D82A}">
                    <a16:rowId xmlns:a16="http://schemas.microsoft.com/office/drawing/2014/main" val="1877076004"/>
                  </a:ext>
                </a:extLst>
              </a:tr>
              <a:tr h="631698">
                <a:tc>
                  <a:txBody>
                    <a:bodyPr/>
                    <a:lstStyle/>
                    <a:p>
                      <a:pPr marL="0" algn="l" rtl="0" eaLnBrk="1" latinLnBrk="0" hangingPunct="1">
                        <a:spcBef>
                          <a:spcPts val="0"/>
                        </a:spcBef>
                        <a:spcAft>
                          <a:spcPts val="0"/>
                        </a:spcAft>
                      </a:pPr>
                      <a:r>
                        <a:rPr lang="en-IN" sz="1600" kern="1200">
                          <a:effectLst/>
                        </a:rPr>
                        <a:t>Transfer Learning</a:t>
                      </a:r>
                      <a:endParaRPr lang="en-IN">
                        <a:effectLst/>
                      </a:endParaRPr>
                    </a:p>
                  </a:txBody>
                  <a:tcPr marL="0" marR="0" marT="0" marB="0" anchor="ctr"/>
                </a:tc>
                <a:tc>
                  <a:txBody>
                    <a:bodyPr/>
                    <a:lstStyle/>
                    <a:p>
                      <a:pPr marL="0" algn="ctr" rtl="0" eaLnBrk="1" latinLnBrk="0" hangingPunct="1">
                        <a:spcBef>
                          <a:spcPts val="0"/>
                        </a:spcBef>
                        <a:spcAft>
                          <a:spcPts val="0"/>
                        </a:spcAft>
                      </a:pPr>
                      <a:r>
                        <a:rPr lang="en-IN" sz="1600" kern="1200">
                          <a:effectLst/>
                        </a:rPr>
                        <a:t>0.9163</a:t>
                      </a:r>
                      <a:endParaRPr lang="en-IN">
                        <a:effectLst/>
                      </a:endParaRPr>
                    </a:p>
                  </a:txBody>
                  <a:tcPr marL="0" marR="0" marT="0" marB="0" anchor="ctr"/>
                </a:tc>
                <a:tc>
                  <a:txBody>
                    <a:bodyPr/>
                    <a:lstStyle/>
                    <a:p>
                      <a:pPr marL="0" algn="ctr" rtl="0" eaLnBrk="1" latinLnBrk="0" hangingPunct="1">
                        <a:spcBef>
                          <a:spcPts val="0"/>
                        </a:spcBef>
                        <a:spcAft>
                          <a:spcPts val="0"/>
                        </a:spcAft>
                      </a:pPr>
                      <a:r>
                        <a:rPr lang="en-IN" sz="1600" kern="1200">
                          <a:effectLst/>
                        </a:rPr>
                        <a:t>0.2249</a:t>
                      </a:r>
                      <a:endParaRPr lang="en-IN">
                        <a:effectLst/>
                      </a:endParaRPr>
                    </a:p>
                  </a:txBody>
                  <a:tcPr marL="0" marR="0" marT="0" marB="0" anchor="ctr"/>
                </a:tc>
                <a:tc>
                  <a:txBody>
                    <a:bodyPr/>
                    <a:lstStyle/>
                    <a:p>
                      <a:pPr marL="0" algn="ctr" rtl="0" eaLnBrk="1" latinLnBrk="0" hangingPunct="1">
                        <a:spcBef>
                          <a:spcPts val="0"/>
                        </a:spcBef>
                        <a:spcAft>
                          <a:spcPts val="0"/>
                        </a:spcAft>
                      </a:pPr>
                      <a:r>
                        <a:rPr lang="en-IN" sz="1600" kern="1200">
                          <a:effectLst/>
                        </a:rPr>
                        <a:t>0.8104</a:t>
                      </a:r>
                      <a:endParaRPr lang="en-IN">
                        <a:effectLst/>
                      </a:endParaRPr>
                    </a:p>
                  </a:txBody>
                  <a:tcPr marL="0" marR="0" marT="0" marB="0" anchor="ctr"/>
                </a:tc>
                <a:tc>
                  <a:txBody>
                    <a:bodyPr/>
                    <a:lstStyle/>
                    <a:p>
                      <a:pPr marL="0" algn="ctr" rtl="0" eaLnBrk="1" latinLnBrk="0" hangingPunct="1">
                        <a:spcBef>
                          <a:spcPts val="0"/>
                        </a:spcBef>
                        <a:spcAft>
                          <a:spcPts val="0"/>
                        </a:spcAft>
                      </a:pPr>
                      <a:r>
                        <a:rPr lang="en-IN" sz="1600" kern="1200">
                          <a:effectLst/>
                        </a:rPr>
                        <a:t>0.7106</a:t>
                      </a:r>
                      <a:endParaRPr lang="en-IN">
                        <a:effectLst/>
                      </a:endParaRPr>
                    </a:p>
                  </a:txBody>
                  <a:tcPr marL="0" marR="0" marT="0" marB="0" anchor="ctr"/>
                </a:tc>
                <a:extLst>
                  <a:ext uri="{0D108BD9-81ED-4DB2-BD59-A6C34878D82A}">
                    <a16:rowId xmlns:a16="http://schemas.microsoft.com/office/drawing/2014/main" val="776642634"/>
                  </a:ext>
                </a:extLst>
              </a:tr>
            </a:tbl>
          </a:graphicData>
        </a:graphic>
      </p:graphicFrame>
    </p:spTree>
    <p:extLst>
      <p:ext uri="{BB962C8B-B14F-4D97-AF65-F5344CB8AC3E}">
        <p14:creationId xmlns:p14="http://schemas.microsoft.com/office/powerpoint/2010/main" val="28984292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Rectangle 24">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Freeform: Shape 26">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Freeform: Shape 28">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CBF693B-78CF-ECB8-6DB8-685288A74C24}"/>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0"/>
              <a:t>Deployment</a:t>
            </a:r>
            <a:endParaRPr lang="en-US" sz="4800"/>
          </a:p>
        </p:txBody>
      </p:sp>
      <p:sp>
        <p:nvSpPr>
          <p:cNvPr id="3" name="Content Placeholder 2">
            <a:extLst>
              <a:ext uri="{FF2B5EF4-FFF2-40B4-BE49-F238E27FC236}">
                <a16:creationId xmlns:a16="http://schemas.microsoft.com/office/drawing/2014/main" id="{ACA911C4-E3EA-D097-4B6A-D7AAABEC7D4C}"/>
              </a:ext>
            </a:extLst>
          </p:cNvPr>
          <p:cNvSpPr>
            <a:spLocks noGrp="1"/>
          </p:cNvSpPr>
          <p:nvPr>
            <p:ph idx="1"/>
          </p:nvPr>
        </p:nvSpPr>
        <p:spPr>
          <a:xfrm>
            <a:off x="477981" y="4872922"/>
            <a:ext cx="3933306" cy="1208141"/>
          </a:xfrm>
        </p:spPr>
        <p:txBody>
          <a:bodyPr vert="horz" lIns="91440" tIns="45720" rIns="91440" bIns="45720" rtlCol="0">
            <a:normAutofit/>
          </a:bodyPr>
          <a:lstStyle/>
          <a:p>
            <a:pPr marL="0" indent="0">
              <a:buNone/>
            </a:pPr>
            <a:r>
              <a:rPr lang="en-US" sz="2000"/>
              <a:t>Flask</a:t>
            </a:r>
          </a:p>
        </p:txBody>
      </p:sp>
      <p:sp>
        <p:nvSpPr>
          <p:cNvPr id="31" name="Rectangle 3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5" descr="Graphical user interface, text, application, email&#10;&#10;Description automatically generated">
            <a:extLst>
              <a:ext uri="{FF2B5EF4-FFF2-40B4-BE49-F238E27FC236}">
                <a16:creationId xmlns:a16="http://schemas.microsoft.com/office/drawing/2014/main" id="{AC97FDD2-D405-B58B-949E-959DCF0EEB9F}"/>
              </a:ext>
            </a:extLst>
          </p:cNvPr>
          <p:cNvPicPr>
            <a:picLocks noChangeAspect="1"/>
          </p:cNvPicPr>
          <p:nvPr/>
        </p:nvPicPr>
        <p:blipFill>
          <a:blip r:embed="rId2"/>
          <a:stretch>
            <a:fillRect/>
          </a:stretch>
        </p:blipFill>
        <p:spPr>
          <a:xfrm>
            <a:off x="5414356" y="1703099"/>
            <a:ext cx="6408836" cy="3300550"/>
          </a:xfrm>
          <a:prstGeom prst="rect">
            <a:avLst/>
          </a:prstGeom>
        </p:spPr>
      </p:pic>
      <p:sp>
        <p:nvSpPr>
          <p:cNvPr id="4" name="Slide Number Placeholder 3">
            <a:extLst>
              <a:ext uri="{FF2B5EF4-FFF2-40B4-BE49-F238E27FC236}">
                <a16:creationId xmlns:a16="http://schemas.microsoft.com/office/drawing/2014/main" id="{3FED2E7D-7671-A324-DC19-436177476395}"/>
              </a:ext>
            </a:extLst>
          </p:cNvPr>
          <p:cNvSpPr>
            <a:spLocks noGrp="1"/>
          </p:cNvSpPr>
          <p:nvPr>
            <p:ph type="sldNum" sz="quarter" idx="12"/>
          </p:nvPr>
        </p:nvSpPr>
        <p:spPr>
          <a:xfrm>
            <a:off x="9847810" y="6356350"/>
            <a:ext cx="1505989" cy="365125"/>
          </a:xfrm>
        </p:spPr>
        <p:txBody>
          <a:bodyPr vert="horz" lIns="91440" tIns="45720" rIns="91440" bIns="45720" rtlCol="0" anchor="ctr">
            <a:normAutofit/>
          </a:bodyPr>
          <a:lstStyle/>
          <a:p>
            <a:pPr>
              <a:spcAft>
                <a:spcPts val="600"/>
              </a:spcAft>
            </a:pPr>
            <a:fld id="{B2DC25EE-239B-4C5F-AAD1-255A7D5F1EE2}" type="slidenum">
              <a:rPr lang="en-US">
                <a:solidFill>
                  <a:schemeClr val="tx2">
                    <a:lumMod val="50000"/>
                    <a:lumOff val="50000"/>
                  </a:schemeClr>
                </a:solidFill>
              </a:rPr>
              <a:pPr>
                <a:spcAft>
                  <a:spcPts val="600"/>
                </a:spcAft>
              </a:pPr>
              <a:t>18</a:t>
            </a:fld>
            <a:endParaRPr lang="en-US">
              <a:solidFill>
                <a:schemeClr val="tx2">
                  <a:lumMod val="50000"/>
                  <a:lumOff val="50000"/>
                </a:schemeClr>
              </a:solidFill>
            </a:endParaRPr>
          </a:p>
        </p:txBody>
      </p:sp>
    </p:spTree>
    <p:extLst>
      <p:ext uri="{BB962C8B-B14F-4D97-AF65-F5344CB8AC3E}">
        <p14:creationId xmlns:p14="http://schemas.microsoft.com/office/powerpoint/2010/main" val="3289320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13">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5">
            <a:extLst>
              <a:ext uri="{FF2B5EF4-FFF2-40B4-BE49-F238E27FC236}">
                <a16:creationId xmlns:a16="http://schemas.microsoft.com/office/drawing/2014/main" id="{D7D03296-BABA-47AD-A5D5-ED1567270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BF693B-78CF-ECB8-6DB8-685288A74C24}"/>
              </a:ext>
            </a:extLst>
          </p:cNvPr>
          <p:cNvSpPr>
            <a:spLocks noGrp="1"/>
          </p:cNvSpPr>
          <p:nvPr>
            <p:ph type="title"/>
          </p:nvPr>
        </p:nvSpPr>
        <p:spPr>
          <a:xfrm>
            <a:off x="838200" y="226061"/>
            <a:ext cx="10515600" cy="1092050"/>
          </a:xfrm>
        </p:spPr>
        <p:txBody>
          <a:bodyPr vert="horz" lIns="91440" tIns="45720" rIns="91440" bIns="45720" rtlCol="0" anchor="b">
            <a:normAutofit/>
          </a:bodyPr>
          <a:lstStyle/>
          <a:p>
            <a:pPr algn="ctr"/>
            <a:r>
              <a:rPr lang="en-US" sz="5200" b="0"/>
              <a:t>Docker</a:t>
            </a:r>
            <a:endParaRPr lang="en-US" sz="5200"/>
          </a:p>
        </p:txBody>
      </p:sp>
      <p:sp useBgFill="1">
        <p:nvSpPr>
          <p:cNvPr id="13" name="Rectangle 17">
            <a:extLst>
              <a:ext uri="{FF2B5EF4-FFF2-40B4-BE49-F238E27FC236}">
                <a16:creationId xmlns:a16="http://schemas.microsoft.com/office/drawing/2014/main" id="{284A8429-F65A-490D-96E4-1158D3E8A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396083"/>
            <a:ext cx="10515599"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9">
            <a:extLst>
              <a:ext uri="{FF2B5EF4-FFF2-40B4-BE49-F238E27FC236}">
                <a16:creationId xmlns:a16="http://schemas.microsoft.com/office/drawing/2014/main" id="{0F022291-A82B-4D23-A1E0-5F9BD684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41136" y="1859832"/>
            <a:ext cx="109728"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6" descr="Text&#10;&#10;Description automatically generated">
            <a:extLst>
              <a:ext uri="{FF2B5EF4-FFF2-40B4-BE49-F238E27FC236}">
                <a16:creationId xmlns:a16="http://schemas.microsoft.com/office/drawing/2014/main" id="{D960FD96-C072-09DD-D825-33A79FBF0910}"/>
              </a:ext>
            </a:extLst>
          </p:cNvPr>
          <p:cNvPicPr>
            <a:picLocks noChangeAspect="1"/>
          </p:cNvPicPr>
          <p:nvPr/>
        </p:nvPicPr>
        <p:blipFill>
          <a:blip r:embed="rId2"/>
          <a:stretch>
            <a:fillRect/>
          </a:stretch>
        </p:blipFill>
        <p:spPr>
          <a:xfrm>
            <a:off x="1174376" y="4407443"/>
            <a:ext cx="8311925" cy="2239625"/>
          </a:xfrm>
          <a:prstGeom prst="rect">
            <a:avLst/>
          </a:prstGeom>
        </p:spPr>
      </p:pic>
      <p:pic>
        <p:nvPicPr>
          <p:cNvPr id="7" name="Picture 7" descr="Table&#10;&#10;Description automatically generated">
            <a:extLst>
              <a:ext uri="{FF2B5EF4-FFF2-40B4-BE49-F238E27FC236}">
                <a16:creationId xmlns:a16="http://schemas.microsoft.com/office/drawing/2014/main" id="{8901C2A1-CC49-EEED-C932-3B0207B10210}"/>
              </a:ext>
            </a:extLst>
          </p:cNvPr>
          <p:cNvPicPr>
            <a:picLocks noChangeAspect="1"/>
          </p:cNvPicPr>
          <p:nvPr/>
        </p:nvPicPr>
        <p:blipFill>
          <a:blip r:embed="rId3"/>
          <a:stretch>
            <a:fillRect/>
          </a:stretch>
        </p:blipFill>
        <p:spPr>
          <a:xfrm>
            <a:off x="1170495" y="1435139"/>
            <a:ext cx="7135303" cy="2827821"/>
          </a:xfrm>
          <a:prstGeom prst="rect">
            <a:avLst/>
          </a:prstGeom>
        </p:spPr>
      </p:pic>
      <p:sp>
        <p:nvSpPr>
          <p:cNvPr id="4" name="Slide Number Placeholder 3">
            <a:extLst>
              <a:ext uri="{FF2B5EF4-FFF2-40B4-BE49-F238E27FC236}">
                <a16:creationId xmlns:a16="http://schemas.microsoft.com/office/drawing/2014/main" id="{3FED2E7D-7671-A324-DC19-436177476395}"/>
              </a:ext>
            </a:extLst>
          </p:cNvPr>
          <p:cNvSpPr>
            <a:spLocks noGrp="1"/>
          </p:cNvSpPr>
          <p:nvPr>
            <p:ph type="sldNum" sz="quarter" idx="12"/>
          </p:nvPr>
        </p:nvSpPr>
        <p:spPr>
          <a:xfrm>
            <a:off x="9329121" y="6412380"/>
            <a:ext cx="2743200" cy="365125"/>
          </a:xfrm>
        </p:spPr>
        <p:txBody>
          <a:bodyPr vert="horz" lIns="91440" tIns="45720" rIns="91440" bIns="45720" rtlCol="0" anchor="ctr">
            <a:normAutofit/>
          </a:bodyPr>
          <a:lstStyle/>
          <a:p>
            <a:pPr>
              <a:spcAft>
                <a:spcPts val="600"/>
              </a:spcAft>
            </a:pPr>
            <a:fld id="{B2DC25EE-239B-4C5F-AAD1-255A7D5F1EE2}" type="slidenum">
              <a:rPr lang="en-US" dirty="0" smtClean="0"/>
              <a:pPr>
                <a:spcAft>
                  <a:spcPts val="600"/>
                </a:spcAft>
              </a:pPr>
              <a:t>19</a:t>
            </a:fld>
            <a:endParaRPr lang="en-US"/>
          </a:p>
        </p:txBody>
      </p:sp>
    </p:spTree>
    <p:extLst>
      <p:ext uri="{BB962C8B-B14F-4D97-AF65-F5344CB8AC3E}">
        <p14:creationId xmlns:p14="http://schemas.microsoft.com/office/powerpoint/2010/main" val="2126337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1D56A-C63E-42B3-A535-36EC19F0C200}"/>
              </a:ext>
            </a:extLst>
          </p:cNvPr>
          <p:cNvSpPr>
            <a:spLocks noGrp="1"/>
          </p:cNvSpPr>
          <p:nvPr>
            <p:ph type="title"/>
          </p:nvPr>
        </p:nvSpPr>
        <p:spPr/>
        <p:txBody>
          <a:bodyPr/>
          <a:lstStyle/>
          <a:p>
            <a:r>
              <a:rPr lang="en-IN"/>
              <a:t>Team</a:t>
            </a:r>
          </a:p>
        </p:txBody>
      </p:sp>
      <p:sp>
        <p:nvSpPr>
          <p:cNvPr id="3" name="Content Placeholder 2">
            <a:extLst>
              <a:ext uri="{FF2B5EF4-FFF2-40B4-BE49-F238E27FC236}">
                <a16:creationId xmlns:a16="http://schemas.microsoft.com/office/drawing/2014/main" id="{26D5F7F5-54F0-433B-8C8E-956830E21DFC}"/>
              </a:ext>
            </a:extLst>
          </p:cNvPr>
          <p:cNvSpPr>
            <a:spLocks noGrp="1"/>
          </p:cNvSpPr>
          <p:nvPr>
            <p:ph idx="1"/>
          </p:nvPr>
        </p:nvSpPr>
        <p:spPr/>
        <p:txBody>
          <a:bodyPr/>
          <a:lstStyle/>
          <a:p>
            <a:r>
              <a:rPr lang="en-IN"/>
              <a:t>Shem Freddy Pereira </a:t>
            </a:r>
          </a:p>
          <a:p>
            <a:r>
              <a:rPr lang="en-IN"/>
              <a:t>Tina Jacob </a:t>
            </a:r>
          </a:p>
          <a:p>
            <a:r>
              <a:rPr lang="en-IN"/>
              <a:t>Ziyad El </a:t>
            </a:r>
            <a:r>
              <a:rPr lang="en-IN" err="1"/>
              <a:t>Amrani-Joutey</a:t>
            </a:r>
            <a:r>
              <a:rPr lang="en-IN"/>
              <a:t> </a:t>
            </a:r>
          </a:p>
          <a:p>
            <a:r>
              <a:rPr lang="en-IN"/>
              <a:t>Harsh Gupta </a:t>
            </a:r>
          </a:p>
          <a:p>
            <a:r>
              <a:rPr lang="en-IN"/>
              <a:t>Robin Manchanda</a:t>
            </a:r>
          </a:p>
        </p:txBody>
      </p:sp>
      <p:sp>
        <p:nvSpPr>
          <p:cNvPr id="4" name="Slide Number Placeholder 3">
            <a:extLst>
              <a:ext uri="{FF2B5EF4-FFF2-40B4-BE49-F238E27FC236}">
                <a16:creationId xmlns:a16="http://schemas.microsoft.com/office/drawing/2014/main" id="{BAC1D18F-A3C1-4B3D-B6D5-5FB2FD490E92}"/>
              </a:ext>
            </a:extLst>
          </p:cNvPr>
          <p:cNvSpPr>
            <a:spLocks noGrp="1"/>
          </p:cNvSpPr>
          <p:nvPr>
            <p:ph type="sldNum" sz="quarter" idx="12"/>
          </p:nvPr>
        </p:nvSpPr>
        <p:spPr/>
        <p:txBody>
          <a:bodyPr/>
          <a:lstStyle/>
          <a:p>
            <a:fld id="{B2DC25EE-239B-4C5F-AAD1-255A7D5F1EE2}" type="slidenum">
              <a:rPr lang="en-US" smtClean="0"/>
              <a:t>2</a:t>
            </a:fld>
            <a:endParaRPr lang="en-US"/>
          </a:p>
        </p:txBody>
      </p:sp>
    </p:spTree>
    <p:extLst>
      <p:ext uri="{BB962C8B-B14F-4D97-AF65-F5344CB8AC3E}">
        <p14:creationId xmlns:p14="http://schemas.microsoft.com/office/powerpoint/2010/main" val="3142061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F693B-78CF-ECB8-6DB8-685288A74C24}"/>
              </a:ext>
            </a:extLst>
          </p:cNvPr>
          <p:cNvSpPr>
            <a:spLocks noGrp="1"/>
          </p:cNvSpPr>
          <p:nvPr>
            <p:ph type="title"/>
          </p:nvPr>
        </p:nvSpPr>
        <p:spPr/>
        <p:txBody>
          <a:bodyPr/>
          <a:lstStyle/>
          <a:p>
            <a:r>
              <a:rPr lang="en-US" b="0">
                <a:ea typeface="+mj-lt"/>
                <a:cs typeface="+mj-lt"/>
              </a:rPr>
              <a:t>Google Cloud</a:t>
            </a:r>
            <a:endParaRPr lang="en-US"/>
          </a:p>
        </p:txBody>
      </p:sp>
      <p:sp>
        <p:nvSpPr>
          <p:cNvPr id="4" name="Slide Number Placeholder 3">
            <a:extLst>
              <a:ext uri="{FF2B5EF4-FFF2-40B4-BE49-F238E27FC236}">
                <a16:creationId xmlns:a16="http://schemas.microsoft.com/office/drawing/2014/main" id="{3FED2E7D-7671-A324-DC19-436177476395}"/>
              </a:ext>
            </a:extLst>
          </p:cNvPr>
          <p:cNvSpPr>
            <a:spLocks noGrp="1"/>
          </p:cNvSpPr>
          <p:nvPr>
            <p:ph type="sldNum" sz="quarter" idx="12"/>
          </p:nvPr>
        </p:nvSpPr>
        <p:spPr/>
        <p:txBody>
          <a:bodyPr/>
          <a:lstStyle/>
          <a:p>
            <a:fld id="{B2DC25EE-239B-4C5F-AAD1-255A7D5F1EE2}" type="slidenum">
              <a:rPr lang="en-US" smtClean="0"/>
              <a:t>20</a:t>
            </a:fld>
            <a:endParaRPr lang="en-US"/>
          </a:p>
        </p:txBody>
      </p:sp>
      <p:pic>
        <p:nvPicPr>
          <p:cNvPr id="7" name="Picture 7" descr="Logo&#10;&#10;Description automatically generated">
            <a:extLst>
              <a:ext uri="{FF2B5EF4-FFF2-40B4-BE49-F238E27FC236}">
                <a16:creationId xmlns:a16="http://schemas.microsoft.com/office/drawing/2014/main" id="{748D3DA0-3603-8EE1-E736-7D32B8F97067}"/>
              </a:ext>
            </a:extLst>
          </p:cNvPr>
          <p:cNvPicPr>
            <a:picLocks noChangeAspect="1"/>
          </p:cNvPicPr>
          <p:nvPr/>
        </p:nvPicPr>
        <p:blipFill>
          <a:blip r:embed="rId2"/>
          <a:stretch>
            <a:fillRect/>
          </a:stretch>
        </p:blipFill>
        <p:spPr>
          <a:xfrm>
            <a:off x="7290547" y="2895459"/>
            <a:ext cx="4592170" cy="2848817"/>
          </a:xfrm>
          <a:prstGeom prst="rect">
            <a:avLst/>
          </a:prstGeom>
        </p:spPr>
      </p:pic>
      <p:pic>
        <p:nvPicPr>
          <p:cNvPr id="8" name="Picture 8">
            <a:extLst>
              <a:ext uri="{FF2B5EF4-FFF2-40B4-BE49-F238E27FC236}">
                <a16:creationId xmlns:a16="http://schemas.microsoft.com/office/drawing/2014/main" id="{068C49C0-FE58-7288-BE56-CA7370B4C734}"/>
              </a:ext>
            </a:extLst>
          </p:cNvPr>
          <p:cNvPicPr>
            <a:picLocks noChangeAspect="1"/>
          </p:cNvPicPr>
          <p:nvPr/>
        </p:nvPicPr>
        <p:blipFill>
          <a:blip r:embed="rId3"/>
          <a:stretch>
            <a:fillRect/>
          </a:stretch>
        </p:blipFill>
        <p:spPr>
          <a:xfrm>
            <a:off x="779929" y="3065481"/>
            <a:ext cx="4222376" cy="2531184"/>
          </a:xfrm>
          <a:prstGeom prst="rect">
            <a:avLst/>
          </a:prstGeom>
        </p:spPr>
      </p:pic>
      <p:sp>
        <p:nvSpPr>
          <p:cNvPr id="9" name="Arrow: Left 8">
            <a:extLst>
              <a:ext uri="{FF2B5EF4-FFF2-40B4-BE49-F238E27FC236}">
                <a16:creationId xmlns:a16="http://schemas.microsoft.com/office/drawing/2014/main" id="{EFB01358-A26C-B954-D15D-582AA18DC3A5}"/>
              </a:ext>
            </a:extLst>
          </p:cNvPr>
          <p:cNvSpPr/>
          <p:nvPr/>
        </p:nvSpPr>
        <p:spPr>
          <a:xfrm flipH="1">
            <a:off x="5528353" y="3679743"/>
            <a:ext cx="1669676" cy="104214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67492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DA5C5D99-866B-EEED-6276-E1AE5AFC3080}"/>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ML Canvas</a:t>
            </a:r>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Image 5" descr="Une image contenant table&#10;&#10;Description générée automatiquement">
            <a:extLst>
              <a:ext uri="{FF2B5EF4-FFF2-40B4-BE49-F238E27FC236}">
                <a16:creationId xmlns:a16="http://schemas.microsoft.com/office/drawing/2014/main" id="{628A40BA-7E17-A68E-58F4-6D05EA270C09}"/>
              </a:ext>
            </a:extLst>
          </p:cNvPr>
          <p:cNvPicPr>
            <a:picLocks noChangeAspect="1"/>
          </p:cNvPicPr>
          <p:nvPr/>
        </p:nvPicPr>
        <p:blipFill>
          <a:blip r:embed="rId2"/>
          <a:stretch>
            <a:fillRect/>
          </a:stretch>
        </p:blipFill>
        <p:spPr>
          <a:xfrm>
            <a:off x="5414356" y="1294535"/>
            <a:ext cx="6408836" cy="4117677"/>
          </a:xfrm>
          <a:prstGeom prst="rect">
            <a:avLst/>
          </a:prstGeom>
        </p:spPr>
      </p:pic>
      <p:sp>
        <p:nvSpPr>
          <p:cNvPr id="4" name="Espace réservé du numéro de diapositive 3">
            <a:extLst>
              <a:ext uri="{FF2B5EF4-FFF2-40B4-BE49-F238E27FC236}">
                <a16:creationId xmlns:a16="http://schemas.microsoft.com/office/drawing/2014/main" id="{54A27D39-2B2A-7E44-032F-8062E5801CAC}"/>
              </a:ext>
            </a:extLst>
          </p:cNvPr>
          <p:cNvSpPr>
            <a:spLocks noGrp="1"/>
          </p:cNvSpPr>
          <p:nvPr>
            <p:ph type="sldNum" sz="quarter" idx="12"/>
          </p:nvPr>
        </p:nvSpPr>
        <p:spPr>
          <a:xfrm>
            <a:off x="9847810" y="6356350"/>
            <a:ext cx="1505989" cy="365125"/>
          </a:xfrm>
        </p:spPr>
        <p:txBody>
          <a:bodyPr vert="horz" lIns="91440" tIns="45720" rIns="91440" bIns="45720" rtlCol="0" anchor="ctr">
            <a:normAutofit/>
          </a:bodyPr>
          <a:lstStyle/>
          <a:p>
            <a:pPr>
              <a:spcAft>
                <a:spcPts val="600"/>
              </a:spcAft>
            </a:pPr>
            <a:fld id="{B2DC25EE-239B-4C5F-AAD1-255A7D5F1EE2}" type="slidenum">
              <a:rPr lang="en-US">
                <a:solidFill>
                  <a:schemeClr val="tx2">
                    <a:lumMod val="50000"/>
                    <a:lumOff val="50000"/>
                  </a:schemeClr>
                </a:solidFill>
              </a:rPr>
              <a:pPr>
                <a:spcAft>
                  <a:spcPts val="600"/>
                </a:spcAft>
              </a:pPr>
              <a:t>21</a:t>
            </a:fld>
            <a:endParaRPr lang="en-US">
              <a:solidFill>
                <a:schemeClr val="tx2">
                  <a:lumMod val="50000"/>
                  <a:lumOff val="50000"/>
                </a:schemeClr>
              </a:solidFill>
            </a:endParaRPr>
          </a:p>
        </p:txBody>
      </p:sp>
    </p:spTree>
    <p:extLst>
      <p:ext uri="{BB962C8B-B14F-4D97-AF65-F5344CB8AC3E}">
        <p14:creationId xmlns:p14="http://schemas.microsoft.com/office/powerpoint/2010/main" val="15049236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D62F-207E-42F1-93A1-6FDA0AF88504}"/>
              </a:ext>
            </a:extLst>
          </p:cNvPr>
          <p:cNvSpPr>
            <a:spLocks noGrp="1"/>
          </p:cNvSpPr>
          <p:nvPr>
            <p:ph type="title"/>
          </p:nvPr>
        </p:nvSpPr>
        <p:spPr/>
        <p:txBody>
          <a:bodyPr/>
          <a:lstStyle/>
          <a:p>
            <a:r>
              <a:rPr lang="en-IN"/>
              <a:t>Conclusion – Future Growth Aspects</a:t>
            </a:r>
          </a:p>
        </p:txBody>
      </p:sp>
      <p:sp>
        <p:nvSpPr>
          <p:cNvPr id="3" name="Content Placeholder 2">
            <a:extLst>
              <a:ext uri="{FF2B5EF4-FFF2-40B4-BE49-F238E27FC236}">
                <a16:creationId xmlns:a16="http://schemas.microsoft.com/office/drawing/2014/main" id="{6E1C247E-CA1C-4E77-8150-ABDE98428530}"/>
              </a:ext>
            </a:extLst>
          </p:cNvPr>
          <p:cNvSpPr>
            <a:spLocks noGrp="1"/>
          </p:cNvSpPr>
          <p:nvPr>
            <p:ph idx="1"/>
          </p:nvPr>
        </p:nvSpPr>
        <p:spPr/>
        <p:txBody>
          <a:bodyPr vert="horz" lIns="91440" tIns="45720" rIns="91440" bIns="45720" rtlCol="0" anchor="t">
            <a:normAutofit/>
          </a:bodyPr>
          <a:lstStyle/>
          <a:p>
            <a:r>
              <a:rPr lang="en-IN"/>
              <a:t>Scale would further </a:t>
            </a:r>
            <a:r>
              <a:rPr lang="en-IN">
                <a:solidFill>
                  <a:srgbClr val="FF0000"/>
                </a:solidFill>
              </a:rPr>
              <a:t>reduce costs</a:t>
            </a:r>
          </a:p>
          <a:p>
            <a:r>
              <a:rPr lang="en-IN"/>
              <a:t>Improving hardware and software aspects of the product</a:t>
            </a:r>
          </a:p>
          <a:p>
            <a:r>
              <a:rPr lang="en-IN"/>
              <a:t>Technology can be extended for </a:t>
            </a:r>
            <a:r>
              <a:rPr lang="en-IN">
                <a:solidFill>
                  <a:srgbClr val="FF0000"/>
                </a:solidFill>
              </a:rPr>
              <a:t>other diseases and crops</a:t>
            </a:r>
          </a:p>
          <a:p>
            <a:r>
              <a:rPr lang="en-IN"/>
              <a:t>Expansion into Europe and other potential markets</a:t>
            </a:r>
          </a:p>
          <a:p>
            <a:r>
              <a:rPr lang="en-IN"/>
              <a:t>Flashlight can be added to drones to work at night as well</a:t>
            </a:r>
          </a:p>
          <a:p>
            <a:r>
              <a:rPr lang="en-IN"/>
              <a:t>Drones can be used to </a:t>
            </a:r>
            <a:r>
              <a:rPr lang="en-IN">
                <a:solidFill>
                  <a:srgbClr val="FF0000"/>
                </a:solidFill>
              </a:rPr>
              <a:t>collect more data</a:t>
            </a:r>
            <a:r>
              <a:rPr lang="en-IN"/>
              <a:t>, thus further refining the whole pipeline</a:t>
            </a:r>
          </a:p>
          <a:p>
            <a:endParaRPr lang="en-IN"/>
          </a:p>
        </p:txBody>
      </p:sp>
      <p:sp>
        <p:nvSpPr>
          <p:cNvPr id="4" name="Slide Number Placeholder 3">
            <a:extLst>
              <a:ext uri="{FF2B5EF4-FFF2-40B4-BE49-F238E27FC236}">
                <a16:creationId xmlns:a16="http://schemas.microsoft.com/office/drawing/2014/main" id="{4DDCAEAD-7470-4568-B193-21E8D6A13EAC}"/>
              </a:ext>
            </a:extLst>
          </p:cNvPr>
          <p:cNvSpPr>
            <a:spLocks noGrp="1"/>
          </p:cNvSpPr>
          <p:nvPr>
            <p:ph type="sldNum" sz="quarter" idx="12"/>
          </p:nvPr>
        </p:nvSpPr>
        <p:spPr/>
        <p:txBody>
          <a:bodyPr/>
          <a:lstStyle/>
          <a:p>
            <a:fld id="{B2DC25EE-239B-4C5F-AAD1-255A7D5F1EE2}" type="slidenum">
              <a:rPr lang="en-US" smtClean="0"/>
              <a:t>22</a:t>
            </a:fld>
            <a:endParaRPr lang="en-US"/>
          </a:p>
        </p:txBody>
      </p:sp>
    </p:spTree>
    <p:extLst>
      <p:ext uri="{BB962C8B-B14F-4D97-AF65-F5344CB8AC3E}">
        <p14:creationId xmlns:p14="http://schemas.microsoft.com/office/powerpoint/2010/main" val="11456025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Freeform: Shape 16">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8">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30BCE493-7B05-C21E-0EBD-529F7BBD1146}"/>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100"/>
              <a:t>Demonstration</a:t>
            </a:r>
          </a:p>
        </p:txBody>
      </p:sp>
      <p:sp>
        <p:nvSpPr>
          <p:cNvPr id="21" name="Rectangle 2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 6">
            <a:extLst>
              <a:ext uri="{FF2B5EF4-FFF2-40B4-BE49-F238E27FC236}">
                <a16:creationId xmlns:a16="http://schemas.microsoft.com/office/drawing/2014/main" id="{50ABF2DC-BF76-6AD7-9446-CCC03B3A139B}"/>
              </a:ext>
            </a:extLst>
          </p:cNvPr>
          <p:cNvPicPr>
            <a:picLocks noChangeAspect="1"/>
          </p:cNvPicPr>
          <p:nvPr/>
        </p:nvPicPr>
        <p:blipFill>
          <a:blip r:embed="rId2"/>
          <a:stretch>
            <a:fillRect/>
          </a:stretch>
        </p:blipFill>
        <p:spPr>
          <a:xfrm>
            <a:off x="6463899" y="625684"/>
            <a:ext cx="4309749" cy="5455380"/>
          </a:xfrm>
          <a:prstGeom prst="rect">
            <a:avLst/>
          </a:prstGeom>
        </p:spPr>
      </p:pic>
      <p:sp>
        <p:nvSpPr>
          <p:cNvPr id="4" name="Espace réservé du numéro de diapositive 3">
            <a:extLst>
              <a:ext uri="{FF2B5EF4-FFF2-40B4-BE49-F238E27FC236}">
                <a16:creationId xmlns:a16="http://schemas.microsoft.com/office/drawing/2014/main" id="{ACDFF689-8E35-E83E-9EF1-FFB43F90F8E2}"/>
              </a:ext>
            </a:extLst>
          </p:cNvPr>
          <p:cNvSpPr>
            <a:spLocks noGrp="1"/>
          </p:cNvSpPr>
          <p:nvPr>
            <p:ph type="sldNum" sz="quarter" idx="12"/>
          </p:nvPr>
        </p:nvSpPr>
        <p:spPr>
          <a:xfrm>
            <a:off x="9847810" y="6356350"/>
            <a:ext cx="1505989" cy="365125"/>
          </a:xfrm>
        </p:spPr>
        <p:txBody>
          <a:bodyPr vert="horz" lIns="91440" tIns="45720" rIns="91440" bIns="45720" rtlCol="0" anchor="ctr">
            <a:normAutofit/>
          </a:bodyPr>
          <a:lstStyle/>
          <a:p>
            <a:pPr>
              <a:spcAft>
                <a:spcPts val="600"/>
              </a:spcAft>
            </a:pPr>
            <a:fld id="{B2DC25EE-239B-4C5F-AAD1-255A7D5F1EE2}" type="slidenum">
              <a:rPr lang="en-US">
                <a:solidFill>
                  <a:schemeClr val="tx2">
                    <a:lumMod val="50000"/>
                    <a:lumOff val="50000"/>
                  </a:schemeClr>
                </a:solidFill>
              </a:rPr>
              <a:pPr>
                <a:spcAft>
                  <a:spcPts val="600"/>
                </a:spcAft>
              </a:pPr>
              <a:t>23</a:t>
            </a:fld>
            <a:endParaRPr lang="en-US">
              <a:solidFill>
                <a:schemeClr val="tx2">
                  <a:lumMod val="50000"/>
                  <a:lumOff val="50000"/>
                </a:schemeClr>
              </a:solidFill>
            </a:endParaRPr>
          </a:p>
        </p:txBody>
      </p:sp>
    </p:spTree>
    <p:extLst>
      <p:ext uri="{BB962C8B-B14F-4D97-AF65-F5344CB8AC3E}">
        <p14:creationId xmlns:p14="http://schemas.microsoft.com/office/powerpoint/2010/main" val="11321155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D861F1-F386-4A7D-A4BF-3BEB82DEBA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684398"/>
            <a:ext cx="11167447" cy="520604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D2E1AF1-AFDF-438A-A984-40BF7D6905CE}"/>
              </a:ext>
            </a:extLst>
          </p:cNvPr>
          <p:cNvSpPr>
            <a:spLocks noGrp="1"/>
          </p:cNvSpPr>
          <p:nvPr>
            <p:ph type="title"/>
          </p:nvPr>
        </p:nvSpPr>
        <p:spPr>
          <a:xfrm>
            <a:off x="1115568" y="1408153"/>
            <a:ext cx="10168128" cy="1315035"/>
          </a:xfrm>
        </p:spPr>
        <p:txBody>
          <a:bodyPr>
            <a:normAutofit/>
          </a:bodyPr>
          <a:lstStyle/>
          <a:p>
            <a:r>
              <a:rPr lang="en-IN"/>
              <a:t>Thank you</a:t>
            </a:r>
          </a:p>
        </p:txBody>
      </p:sp>
      <p:sp>
        <p:nvSpPr>
          <p:cNvPr id="12" name="Rectangle 11">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1713627"/>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770CAEC-D090-4762-B73C-9FCCAD4E8F79}"/>
              </a:ext>
            </a:extLst>
          </p:cNvPr>
          <p:cNvSpPr>
            <a:spLocks noGrp="1"/>
          </p:cNvSpPr>
          <p:nvPr>
            <p:ph type="sldNum" sz="quarter" idx="12"/>
          </p:nvPr>
        </p:nvSpPr>
        <p:spPr/>
        <p:txBody>
          <a:bodyPr/>
          <a:lstStyle/>
          <a:p>
            <a:fld id="{B2DC25EE-239B-4C5F-AAD1-255A7D5F1EE2}" type="slidenum">
              <a:rPr lang="en-US" smtClean="0"/>
              <a:t>24</a:t>
            </a:fld>
            <a:endParaRPr lang="en-US"/>
          </a:p>
        </p:txBody>
      </p:sp>
    </p:spTree>
    <p:extLst>
      <p:ext uri="{BB962C8B-B14F-4D97-AF65-F5344CB8AC3E}">
        <p14:creationId xmlns:p14="http://schemas.microsoft.com/office/powerpoint/2010/main" val="694899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Freeform: Shape 11">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3">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0E6D62F-207E-42F1-93A1-6FDA0AF88504}"/>
              </a:ext>
            </a:extLst>
          </p:cNvPr>
          <p:cNvSpPr>
            <a:spLocks noGrp="1"/>
          </p:cNvSpPr>
          <p:nvPr>
            <p:ph type="title"/>
          </p:nvPr>
        </p:nvSpPr>
        <p:spPr>
          <a:xfrm>
            <a:off x="621792" y="1161288"/>
            <a:ext cx="3602736" cy="4526280"/>
          </a:xfrm>
        </p:spPr>
        <p:txBody>
          <a:bodyPr>
            <a:normAutofit/>
          </a:bodyPr>
          <a:lstStyle/>
          <a:p>
            <a:r>
              <a:rPr lang="en-IN"/>
              <a:t>Agenda</a:t>
            </a:r>
          </a:p>
        </p:txBody>
      </p:sp>
      <p:sp>
        <p:nvSpPr>
          <p:cNvPr id="21" name="Rectangle 15">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4DDCAEAD-7470-4568-B193-21E8D6A13EAC}"/>
              </a:ext>
            </a:extLst>
          </p:cNvPr>
          <p:cNvSpPr>
            <a:spLocks noGrp="1"/>
          </p:cNvSpPr>
          <p:nvPr>
            <p:ph type="sldNum" sz="quarter" idx="12"/>
          </p:nvPr>
        </p:nvSpPr>
        <p:spPr>
          <a:xfrm>
            <a:off x="8801100" y="6356350"/>
            <a:ext cx="2743200" cy="365125"/>
          </a:xfrm>
        </p:spPr>
        <p:txBody>
          <a:bodyPr>
            <a:normAutofit/>
          </a:bodyPr>
          <a:lstStyle/>
          <a:p>
            <a:pPr>
              <a:spcAft>
                <a:spcPts val="600"/>
              </a:spcAft>
            </a:pPr>
            <a:fld id="{B2DC25EE-239B-4C5F-AAD1-255A7D5F1EE2}" type="slidenum">
              <a:rPr lang="en-US" smtClean="0"/>
              <a:pPr>
                <a:spcAft>
                  <a:spcPts val="600"/>
                </a:spcAft>
              </a:pPr>
              <a:t>3</a:t>
            </a:fld>
            <a:endParaRPr lang="en-US"/>
          </a:p>
        </p:txBody>
      </p:sp>
      <p:graphicFrame>
        <p:nvGraphicFramePr>
          <p:cNvPr id="22" name="Content Placeholder 2">
            <a:extLst>
              <a:ext uri="{FF2B5EF4-FFF2-40B4-BE49-F238E27FC236}">
                <a16:creationId xmlns:a16="http://schemas.microsoft.com/office/drawing/2014/main" id="{7F550BEB-4244-C9A8-378C-4A9D354B918A}"/>
              </a:ext>
            </a:extLst>
          </p:cNvPr>
          <p:cNvGraphicFramePr>
            <a:graphicFrameLocks noGrp="1"/>
          </p:cNvGraphicFramePr>
          <p:nvPr>
            <p:ph idx="1"/>
            <p:extLst>
              <p:ext uri="{D42A27DB-BD31-4B8C-83A1-F6EECF244321}">
                <p14:modId xmlns:p14="http://schemas.microsoft.com/office/powerpoint/2010/main" val="3378340609"/>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0052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E6D62F-207E-42F1-93A1-6FDA0AF88504}"/>
              </a:ext>
            </a:extLst>
          </p:cNvPr>
          <p:cNvSpPr>
            <a:spLocks noGrp="1"/>
          </p:cNvSpPr>
          <p:nvPr>
            <p:ph type="title"/>
          </p:nvPr>
        </p:nvSpPr>
        <p:spPr>
          <a:xfrm>
            <a:off x="841248" y="251312"/>
            <a:ext cx="10506456" cy="1010264"/>
          </a:xfrm>
        </p:spPr>
        <p:txBody>
          <a:bodyPr anchor="ctr">
            <a:normAutofit/>
          </a:bodyPr>
          <a:lstStyle/>
          <a:p>
            <a:r>
              <a:rPr lang="en-IN" sz="2200"/>
              <a:t>Introduction</a:t>
            </a:r>
            <a:br>
              <a:rPr lang="en-IN" sz="2200"/>
            </a:br>
            <a:r>
              <a:rPr lang="en-IN" sz="2200"/>
              <a:t>CV Tech start-up based in Toronto</a:t>
            </a:r>
            <a:br>
              <a:rPr lang="en-IN" sz="2200"/>
            </a:br>
            <a:endParaRPr lang="en-IN" sz="2200"/>
          </a:p>
        </p:txBody>
      </p:sp>
      <p:sp>
        <p:nvSpPr>
          <p:cNvPr id="23" name="Rectangle 22">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4DDCAEAD-7470-4568-B193-21E8D6A13EAC}"/>
              </a:ext>
            </a:extLst>
          </p:cNvPr>
          <p:cNvSpPr>
            <a:spLocks noGrp="1"/>
          </p:cNvSpPr>
          <p:nvPr>
            <p:ph type="sldNum" sz="quarter" idx="12"/>
          </p:nvPr>
        </p:nvSpPr>
        <p:spPr>
          <a:xfrm>
            <a:off x="8860536" y="6356350"/>
            <a:ext cx="2490216" cy="365125"/>
          </a:xfrm>
        </p:spPr>
        <p:txBody>
          <a:bodyPr>
            <a:normAutofit/>
          </a:bodyPr>
          <a:lstStyle/>
          <a:p>
            <a:pPr>
              <a:spcAft>
                <a:spcPts val="600"/>
              </a:spcAft>
            </a:pPr>
            <a:fld id="{B2DC25EE-239B-4C5F-AAD1-255A7D5F1EE2}" type="slidenum">
              <a:rPr lang="en-US" smtClean="0"/>
              <a:pPr>
                <a:spcAft>
                  <a:spcPts val="600"/>
                </a:spcAft>
              </a:pPr>
              <a:t>4</a:t>
            </a:fld>
            <a:endParaRPr lang="en-US"/>
          </a:p>
        </p:txBody>
      </p:sp>
      <p:graphicFrame>
        <p:nvGraphicFramePr>
          <p:cNvPr id="6" name="Content Placeholder 2">
            <a:extLst>
              <a:ext uri="{FF2B5EF4-FFF2-40B4-BE49-F238E27FC236}">
                <a16:creationId xmlns:a16="http://schemas.microsoft.com/office/drawing/2014/main" id="{E14F0277-79EA-A8BC-E848-9A883A161388}"/>
              </a:ext>
            </a:extLst>
          </p:cNvPr>
          <p:cNvGraphicFramePr>
            <a:graphicFrameLocks noGrp="1"/>
          </p:cNvGraphicFramePr>
          <p:nvPr>
            <p:ph idx="1"/>
            <p:extLst>
              <p:ext uri="{D42A27DB-BD31-4B8C-83A1-F6EECF244321}">
                <p14:modId xmlns:p14="http://schemas.microsoft.com/office/powerpoint/2010/main" val="450018098"/>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48366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E6D62F-207E-42F1-93A1-6FDA0AF88504}"/>
              </a:ext>
            </a:extLst>
          </p:cNvPr>
          <p:cNvSpPr>
            <a:spLocks noGrp="1"/>
          </p:cNvSpPr>
          <p:nvPr>
            <p:ph type="title"/>
          </p:nvPr>
        </p:nvSpPr>
        <p:spPr>
          <a:xfrm>
            <a:off x="841248" y="256032"/>
            <a:ext cx="10506456" cy="1014984"/>
          </a:xfrm>
        </p:spPr>
        <p:txBody>
          <a:bodyPr anchor="b">
            <a:normAutofit/>
          </a:bodyPr>
          <a:lstStyle/>
          <a:p>
            <a:r>
              <a:rPr lang="en-IN"/>
              <a:t>Background Information</a:t>
            </a:r>
          </a:p>
        </p:txBody>
      </p:sp>
      <p:sp>
        <p:nvSpPr>
          <p:cNvPr id="12" name="Rectangle 1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4DDCAEAD-7470-4568-B193-21E8D6A13EAC}"/>
              </a:ext>
            </a:extLst>
          </p:cNvPr>
          <p:cNvSpPr>
            <a:spLocks noGrp="1"/>
          </p:cNvSpPr>
          <p:nvPr>
            <p:ph type="sldNum" sz="quarter" idx="12"/>
          </p:nvPr>
        </p:nvSpPr>
        <p:spPr>
          <a:xfrm>
            <a:off x="8873254" y="6356350"/>
            <a:ext cx="2477498" cy="365125"/>
          </a:xfrm>
        </p:spPr>
        <p:txBody>
          <a:bodyPr>
            <a:normAutofit/>
          </a:bodyPr>
          <a:lstStyle/>
          <a:p>
            <a:pPr>
              <a:spcAft>
                <a:spcPts val="600"/>
              </a:spcAft>
            </a:pPr>
            <a:fld id="{B2DC25EE-239B-4C5F-AAD1-255A7D5F1EE2}" type="slidenum">
              <a:rPr lang="en-US" smtClean="0"/>
              <a:pPr>
                <a:spcAft>
                  <a:spcPts val="600"/>
                </a:spcAft>
              </a:pPr>
              <a:t>5</a:t>
            </a:fld>
            <a:endParaRPr lang="en-US"/>
          </a:p>
        </p:txBody>
      </p:sp>
      <p:graphicFrame>
        <p:nvGraphicFramePr>
          <p:cNvPr id="6" name="Content Placeholder 2">
            <a:extLst>
              <a:ext uri="{FF2B5EF4-FFF2-40B4-BE49-F238E27FC236}">
                <a16:creationId xmlns:a16="http://schemas.microsoft.com/office/drawing/2014/main" id="{702015A1-27CF-79A7-CDC8-EC3BD181F8E9}"/>
              </a:ext>
            </a:extLst>
          </p:cNvPr>
          <p:cNvGraphicFramePr>
            <a:graphicFrameLocks noGrp="1"/>
          </p:cNvGraphicFramePr>
          <p:nvPr>
            <p:ph idx="1"/>
            <p:extLst>
              <p:ext uri="{D42A27DB-BD31-4B8C-83A1-F6EECF244321}">
                <p14:modId xmlns:p14="http://schemas.microsoft.com/office/powerpoint/2010/main" val="1781691350"/>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08679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E6D62F-207E-42F1-93A1-6FDA0AF88504}"/>
              </a:ext>
            </a:extLst>
          </p:cNvPr>
          <p:cNvSpPr>
            <a:spLocks noGrp="1"/>
          </p:cNvSpPr>
          <p:nvPr>
            <p:ph type="title"/>
          </p:nvPr>
        </p:nvSpPr>
        <p:spPr>
          <a:xfrm>
            <a:off x="841248" y="256032"/>
            <a:ext cx="10506456" cy="1014984"/>
          </a:xfrm>
        </p:spPr>
        <p:txBody>
          <a:bodyPr anchor="b">
            <a:normAutofit/>
          </a:bodyPr>
          <a:lstStyle/>
          <a:p>
            <a:r>
              <a:rPr lang="en-IN"/>
              <a:t>Business Need</a:t>
            </a:r>
          </a:p>
        </p:txBody>
      </p:sp>
      <p:sp>
        <p:nvSpPr>
          <p:cNvPr id="12" name="Rectangle 1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4DDCAEAD-7470-4568-B193-21E8D6A13EAC}"/>
              </a:ext>
            </a:extLst>
          </p:cNvPr>
          <p:cNvSpPr>
            <a:spLocks noGrp="1"/>
          </p:cNvSpPr>
          <p:nvPr>
            <p:ph type="sldNum" sz="quarter" idx="12"/>
          </p:nvPr>
        </p:nvSpPr>
        <p:spPr>
          <a:xfrm>
            <a:off x="8873254" y="6356350"/>
            <a:ext cx="2477498" cy="365125"/>
          </a:xfrm>
        </p:spPr>
        <p:txBody>
          <a:bodyPr>
            <a:normAutofit/>
          </a:bodyPr>
          <a:lstStyle/>
          <a:p>
            <a:pPr>
              <a:spcAft>
                <a:spcPts val="600"/>
              </a:spcAft>
            </a:pPr>
            <a:fld id="{B2DC25EE-239B-4C5F-AAD1-255A7D5F1EE2}" type="slidenum">
              <a:rPr lang="en-US" smtClean="0"/>
              <a:pPr>
                <a:spcAft>
                  <a:spcPts val="600"/>
                </a:spcAft>
              </a:pPr>
              <a:t>6</a:t>
            </a:fld>
            <a:endParaRPr lang="en-US"/>
          </a:p>
        </p:txBody>
      </p:sp>
      <p:graphicFrame>
        <p:nvGraphicFramePr>
          <p:cNvPr id="6" name="Content Placeholder 2">
            <a:extLst>
              <a:ext uri="{FF2B5EF4-FFF2-40B4-BE49-F238E27FC236}">
                <a16:creationId xmlns:a16="http://schemas.microsoft.com/office/drawing/2014/main" id="{A11DF990-5BA4-6201-84B7-49374C5482ED}"/>
              </a:ext>
            </a:extLst>
          </p:cNvPr>
          <p:cNvGraphicFramePr>
            <a:graphicFrameLocks noGrp="1"/>
          </p:cNvGraphicFramePr>
          <p:nvPr>
            <p:ph idx="1"/>
            <p:extLst>
              <p:ext uri="{D42A27DB-BD31-4B8C-83A1-F6EECF244321}">
                <p14:modId xmlns:p14="http://schemas.microsoft.com/office/powerpoint/2010/main" val="103369944"/>
              </p:ext>
            </p:extLst>
          </p:nvPr>
        </p:nvGraphicFramePr>
        <p:xfrm>
          <a:off x="569258" y="1646120"/>
          <a:ext cx="11311217" cy="44919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5336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E6D62F-207E-42F1-93A1-6FDA0AF88504}"/>
              </a:ext>
            </a:extLst>
          </p:cNvPr>
          <p:cNvSpPr>
            <a:spLocks noGrp="1"/>
          </p:cNvSpPr>
          <p:nvPr>
            <p:ph type="title"/>
          </p:nvPr>
        </p:nvSpPr>
        <p:spPr>
          <a:xfrm>
            <a:off x="5080216" y="1076324"/>
            <a:ext cx="6272784" cy="1535051"/>
          </a:xfrm>
        </p:spPr>
        <p:txBody>
          <a:bodyPr anchor="b">
            <a:normAutofit/>
          </a:bodyPr>
          <a:lstStyle/>
          <a:p>
            <a:r>
              <a:rPr lang="en-IN" sz="5200"/>
              <a:t>Project Definition</a:t>
            </a:r>
          </a:p>
        </p:txBody>
      </p:sp>
      <p:pic>
        <p:nvPicPr>
          <p:cNvPr id="6" name="Picture 5" descr="Leaf skeleton on green tone background">
            <a:extLst>
              <a:ext uri="{FF2B5EF4-FFF2-40B4-BE49-F238E27FC236}">
                <a16:creationId xmlns:a16="http://schemas.microsoft.com/office/drawing/2014/main" id="{335AAD2E-D600-6A5B-9084-9A58FA8484B8}"/>
              </a:ext>
            </a:extLst>
          </p:cNvPr>
          <p:cNvPicPr>
            <a:picLocks noChangeAspect="1"/>
          </p:cNvPicPr>
          <p:nvPr/>
        </p:nvPicPr>
        <p:blipFill rotWithShape="1">
          <a:blip r:embed="rId3"/>
          <a:srcRect l="26738" r="29475" b="-3"/>
          <a:stretch/>
        </p:blipFill>
        <p:spPr>
          <a:xfrm>
            <a:off x="20" y="10"/>
            <a:ext cx="4505305" cy="6857990"/>
          </a:xfrm>
          <a:prstGeom prst="rect">
            <a:avLst/>
          </a:prstGeom>
        </p:spPr>
      </p:pic>
      <p:sp>
        <p:nvSpPr>
          <p:cNvPr id="12" name="!!accent">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E1C247E-CA1C-4E77-8150-ABDE98428530}"/>
              </a:ext>
            </a:extLst>
          </p:cNvPr>
          <p:cNvSpPr>
            <a:spLocks noGrp="1"/>
          </p:cNvSpPr>
          <p:nvPr>
            <p:ph idx="1"/>
          </p:nvPr>
        </p:nvSpPr>
        <p:spPr>
          <a:xfrm>
            <a:off x="5080216" y="3351276"/>
            <a:ext cx="6272784" cy="2825686"/>
          </a:xfrm>
        </p:spPr>
        <p:txBody>
          <a:bodyPr>
            <a:normAutofit/>
          </a:bodyPr>
          <a:lstStyle/>
          <a:p>
            <a:pPr marL="0" indent="0" fontAlgn="base">
              <a:buNone/>
            </a:pPr>
            <a:r>
              <a:rPr lang="en-CA" sz="1800"/>
              <a:t>Given a photo of an apple leaf, we need to assess its health by distinguishing between:</a:t>
            </a:r>
          </a:p>
          <a:p>
            <a:pPr marL="0" indent="0" fontAlgn="base">
              <a:buNone/>
            </a:pPr>
            <a:endParaRPr lang="en-CA" sz="1800"/>
          </a:p>
          <a:p>
            <a:pPr fontAlgn="base">
              <a:buFontTx/>
              <a:buChar char="-"/>
            </a:pPr>
            <a:r>
              <a:rPr lang="en-CA" sz="1800"/>
              <a:t>leaves which are healthy</a:t>
            </a:r>
          </a:p>
          <a:p>
            <a:pPr fontAlgn="base">
              <a:buFontTx/>
              <a:buChar char="-"/>
            </a:pPr>
            <a:r>
              <a:rPr lang="en-CA" sz="1800"/>
              <a:t>those which are infected with apple rust</a:t>
            </a:r>
          </a:p>
          <a:p>
            <a:pPr fontAlgn="base">
              <a:buFontTx/>
              <a:buChar char="-"/>
            </a:pPr>
            <a:r>
              <a:rPr lang="en-CA" sz="1800"/>
              <a:t>those that have apple scab</a:t>
            </a:r>
          </a:p>
          <a:p>
            <a:pPr fontAlgn="base">
              <a:buFontTx/>
              <a:buChar char="-"/>
            </a:pPr>
            <a:r>
              <a:rPr lang="en-CA" sz="1800"/>
              <a:t>those with more than one disease.</a:t>
            </a:r>
          </a:p>
        </p:txBody>
      </p:sp>
      <p:sp>
        <p:nvSpPr>
          <p:cNvPr id="4" name="Slide Number Placeholder 3">
            <a:extLst>
              <a:ext uri="{FF2B5EF4-FFF2-40B4-BE49-F238E27FC236}">
                <a16:creationId xmlns:a16="http://schemas.microsoft.com/office/drawing/2014/main" id="{4DDCAEAD-7470-4568-B193-21E8D6A13EAC}"/>
              </a:ext>
            </a:extLst>
          </p:cNvPr>
          <p:cNvSpPr>
            <a:spLocks noGrp="1"/>
          </p:cNvSpPr>
          <p:nvPr>
            <p:ph type="sldNum" sz="quarter" idx="12"/>
          </p:nvPr>
        </p:nvSpPr>
        <p:spPr>
          <a:xfrm>
            <a:off x="10073642" y="6356350"/>
            <a:ext cx="1280160" cy="365125"/>
          </a:xfrm>
        </p:spPr>
        <p:txBody>
          <a:bodyPr>
            <a:normAutofit/>
          </a:bodyPr>
          <a:lstStyle/>
          <a:p>
            <a:pPr>
              <a:spcAft>
                <a:spcPts val="600"/>
              </a:spcAft>
            </a:pPr>
            <a:fld id="{B2DC25EE-239B-4C5F-AAD1-255A7D5F1EE2}" type="slidenum">
              <a:rPr lang="en-US" smtClean="0"/>
              <a:pPr>
                <a:spcAft>
                  <a:spcPts val="600"/>
                </a:spcAft>
              </a:pPr>
              <a:t>7</a:t>
            </a:fld>
            <a:endParaRPr lang="en-US"/>
          </a:p>
        </p:txBody>
      </p:sp>
    </p:spTree>
    <p:extLst>
      <p:ext uri="{BB962C8B-B14F-4D97-AF65-F5344CB8AC3E}">
        <p14:creationId xmlns:p14="http://schemas.microsoft.com/office/powerpoint/2010/main" val="1663176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D861F1-F386-4A7D-A4BF-3BEB82DEBA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684398"/>
            <a:ext cx="11167447" cy="520604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0E6D62F-207E-42F1-93A1-6FDA0AF88504}"/>
              </a:ext>
            </a:extLst>
          </p:cNvPr>
          <p:cNvSpPr>
            <a:spLocks noGrp="1"/>
          </p:cNvSpPr>
          <p:nvPr>
            <p:ph type="title"/>
          </p:nvPr>
        </p:nvSpPr>
        <p:spPr>
          <a:xfrm>
            <a:off x="1115568" y="1408153"/>
            <a:ext cx="10168128" cy="1315035"/>
          </a:xfrm>
        </p:spPr>
        <p:txBody>
          <a:bodyPr>
            <a:normAutofit/>
          </a:bodyPr>
          <a:lstStyle/>
          <a:p>
            <a:r>
              <a:rPr lang="en-IN"/>
              <a:t>Implementation Details</a:t>
            </a:r>
          </a:p>
        </p:txBody>
      </p:sp>
      <p:sp>
        <p:nvSpPr>
          <p:cNvPr id="13" name="Rectangle 12">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1713627"/>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6E1C247E-CA1C-4E77-8150-ABDE98428530}"/>
              </a:ext>
            </a:extLst>
          </p:cNvPr>
          <p:cNvSpPr>
            <a:spLocks noGrp="1"/>
          </p:cNvSpPr>
          <p:nvPr>
            <p:ph idx="1"/>
          </p:nvPr>
        </p:nvSpPr>
        <p:spPr>
          <a:xfrm>
            <a:off x="1115568" y="2962656"/>
            <a:ext cx="10168128" cy="2624328"/>
          </a:xfrm>
        </p:spPr>
        <p:txBody>
          <a:bodyPr>
            <a:normAutofit/>
          </a:bodyPr>
          <a:lstStyle/>
          <a:p>
            <a:r>
              <a:rPr lang="en-IN" sz="2000"/>
              <a:t>We will install cameras on drones to fly around and take pictures of leaves from different angles</a:t>
            </a:r>
          </a:p>
          <a:p>
            <a:r>
              <a:rPr lang="en-IN" sz="2000"/>
              <a:t>Each drone can cover 1 tree in 2 mins. Around 500 trees per day, Scan entire farm in 5-6 days. </a:t>
            </a:r>
          </a:p>
          <a:p>
            <a:r>
              <a:rPr lang="en-IN" sz="2000"/>
              <a:t>We can add more drones to cover larger orchards depending on requirements </a:t>
            </a:r>
          </a:p>
        </p:txBody>
      </p:sp>
      <p:sp>
        <p:nvSpPr>
          <p:cNvPr id="4" name="Slide Number Placeholder 3">
            <a:extLst>
              <a:ext uri="{FF2B5EF4-FFF2-40B4-BE49-F238E27FC236}">
                <a16:creationId xmlns:a16="http://schemas.microsoft.com/office/drawing/2014/main" id="{4DDCAEAD-7470-4568-B193-21E8D6A13EAC}"/>
              </a:ext>
            </a:extLst>
          </p:cNvPr>
          <p:cNvSpPr>
            <a:spLocks noGrp="1"/>
          </p:cNvSpPr>
          <p:nvPr>
            <p:ph type="sldNum" sz="quarter" idx="12"/>
          </p:nvPr>
        </p:nvSpPr>
        <p:spPr>
          <a:xfrm>
            <a:off x="8540496" y="6356350"/>
            <a:ext cx="2743200" cy="365125"/>
          </a:xfrm>
        </p:spPr>
        <p:txBody>
          <a:bodyPr>
            <a:normAutofit/>
          </a:bodyPr>
          <a:lstStyle/>
          <a:p>
            <a:pPr>
              <a:spcAft>
                <a:spcPts val="600"/>
              </a:spcAft>
            </a:pPr>
            <a:fld id="{B2DC25EE-239B-4C5F-AAD1-255A7D5F1EE2}" type="slidenum">
              <a:rPr lang="en-US" smtClean="0"/>
              <a:pPr>
                <a:spcAft>
                  <a:spcPts val="600"/>
                </a:spcAft>
              </a:pPr>
              <a:t>8</a:t>
            </a:fld>
            <a:endParaRPr lang="en-US"/>
          </a:p>
        </p:txBody>
      </p:sp>
    </p:spTree>
    <p:extLst>
      <p:ext uri="{BB962C8B-B14F-4D97-AF65-F5344CB8AC3E}">
        <p14:creationId xmlns:p14="http://schemas.microsoft.com/office/powerpoint/2010/main" val="2285706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E6D62F-207E-42F1-93A1-6FDA0AF88504}"/>
              </a:ext>
            </a:extLst>
          </p:cNvPr>
          <p:cNvSpPr>
            <a:spLocks noGrp="1"/>
          </p:cNvSpPr>
          <p:nvPr>
            <p:ph type="title"/>
          </p:nvPr>
        </p:nvSpPr>
        <p:spPr>
          <a:xfrm>
            <a:off x="841248" y="251312"/>
            <a:ext cx="10506456" cy="1010264"/>
          </a:xfrm>
        </p:spPr>
        <p:txBody>
          <a:bodyPr anchor="ctr">
            <a:normAutofit/>
          </a:bodyPr>
          <a:lstStyle/>
          <a:p>
            <a:r>
              <a:rPr lang="en-IN" sz="3100"/>
              <a:t>Preliminary Options Analysis</a:t>
            </a:r>
            <a:br>
              <a:rPr lang="en-IN" sz="3100"/>
            </a:br>
            <a:r>
              <a:rPr lang="en-IN" sz="3100"/>
              <a:t>SWOT Analysis</a:t>
            </a:r>
          </a:p>
        </p:txBody>
      </p:sp>
      <p:sp>
        <p:nvSpPr>
          <p:cNvPr id="22" name="Rectangle 21">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4DDCAEAD-7470-4568-B193-21E8D6A13EAC}"/>
              </a:ext>
            </a:extLst>
          </p:cNvPr>
          <p:cNvSpPr>
            <a:spLocks noGrp="1"/>
          </p:cNvSpPr>
          <p:nvPr>
            <p:ph type="sldNum" sz="quarter" idx="12"/>
          </p:nvPr>
        </p:nvSpPr>
        <p:spPr>
          <a:xfrm>
            <a:off x="8860536" y="6356350"/>
            <a:ext cx="2490216" cy="365125"/>
          </a:xfrm>
        </p:spPr>
        <p:txBody>
          <a:bodyPr>
            <a:normAutofit/>
          </a:bodyPr>
          <a:lstStyle/>
          <a:p>
            <a:pPr>
              <a:spcAft>
                <a:spcPts val="600"/>
              </a:spcAft>
            </a:pPr>
            <a:fld id="{B2DC25EE-239B-4C5F-AAD1-255A7D5F1EE2}" type="slidenum">
              <a:rPr lang="en-US" smtClean="0"/>
              <a:pPr>
                <a:spcAft>
                  <a:spcPts val="600"/>
                </a:spcAft>
              </a:pPr>
              <a:t>9</a:t>
            </a:fld>
            <a:endParaRPr lang="en-US"/>
          </a:p>
        </p:txBody>
      </p:sp>
      <p:graphicFrame>
        <p:nvGraphicFramePr>
          <p:cNvPr id="6" name="Content Placeholder 2">
            <a:extLst>
              <a:ext uri="{FF2B5EF4-FFF2-40B4-BE49-F238E27FC236}">
                <a16:creationId xmlns:a16="http://schemas.microsoft.com/office/drawing/2014/main" id="{0E161677-938C-4987-141A-1D31639EF3EA}"/>
              </a:ext>
            </a:extLst>
          </p:cNvPr>
          <p:cNvGraphicFramePr>
            <a:graphicFrameLocks noGrp="1"/>
          </p:cNvGraphicFramePr>
          <p:nvPr>
            <p:ph idx="1"/>
            <p:extLst>
              <p:ext uri="{D42A27DB-BD31-4B8C-83A1-F6EECF244321}">
                <p14:modId xmlns:p14="http://schemas.microsoft.com/office/powerpoint/2010/main" val="4005955328"/>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1833711"/>
      </p:ext>
    </p:extLst>
  </p:cSld>
  <p:clrMapOvr>
    <a:masterClrMapping/>
  </p:clrMapOvr>
</p:sld>
</file>

<file path=ppt/theme/theme1.xml><?xml version="1.0" encoding="utf-8"?>
<a:theme xmlns:a="http://schemas.openxmlformats.org/drawingml/2006/main" name="AccentBoxVTI">
  <a:themeElements>
    <a:clrScheme name="AnalogousFromDarkSeedLeftStep">
      <a:dk1>
        <a:srgbClr val="000000"/>
      </a:dk1>
      <a:lt1>
        <a:srgbClr val="FFFFFF"/>
      </a:lt1>
      <a:dk2>
        <a:srgbClr val="223B30"/>
      </a:dk2>
      <a:lt2>
        <a:srgbClr val="E8E2E3"/>
      </a:lt2>
      <a:accent1>
        <a:srgbClr val="3DB498"/>
      </a:accent1>
      <a:accent2>
        <a:srgbClr val="32B560"/>
      </a:accent2>
      <a:accent3>
        <a:srgbClr val="47B63E"/>
      </a:accent3>
      <a:accent4>
        <a:srgbClr val="70B232"/>
      </a:accent4>
      <a:accent5>
        <a:srgbClr val="9DA839"/>
      </a:accent5>
      <a:accent6>
        <a:srgbClr val="B98E33"/>
      </a:accent6>
      <a:hlink>
        <a:srgbClr val="728B2E"/>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E019218887C494FB48C11BE0978675C" ma:contentTypeVersion="10" ma:contentTypeDescription="Create a new document." ma:contentTypeScope="" ma:versionID="9c9e12916d90f1eee11049c041d182af">
  <xsd:schema xmlns:xsd="http://www.w3.org/2001/XMLSchema" xmlns:xs="http://www.w3.org/2001/XMLSchema" xmlns:p="http://schemas.microsoft.com/office/2006/metadata/properties" xmlns:ns2="23398d95-9ba0-4576-94e7-395b9263ef64" xmlns:ns3="908e8095-0692-49ec-ac07-748ce58ddab0" targetNamespace="http://schemas.microsoft.com/office/2006/metadata/properties" ma:root="true" ma:fieldsID="8f2a0d5933b9b6de8a6a387ed7427b92" ns2:_="" ns3:_="">
    <xsd:import namespace="23398d95-9ba0-4576-94e7-395b9263ef64"/>
    <xsd:import namespace="908e8095-0692-49ec-ac07-748ce58ddab0"/>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398d95-9ba0-4576-94e7-395b9263ef64"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3b707575-115d-41b6-99cf-750b66cbbd7d"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08e8095-0692-49ec-ac07-748ce58ddab0"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553c5283-0610-42e7-9200-595d112c5d06}" ma:internalName="TaxCatchAll" ma:showField="CatchAllData" ma:web="908e8095-0692-49ec-ac07-748ce58ddab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908e8095-0692-49ec-ac07-748ce58ddab0" xsi:nil="true"/>
    <lcf76f155ced4ddcb4097134ff3c332f xmlns="23398d95-9ba0-4576-94e7-395b9263ef64">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6904420F-067F-4ACA-8591-0ECAD61D1533}">
  <ds:schemaRefs>
    <ds:schemaRef ds:uri="23398d95-9ba0-4576-94e7-395b9263ef64"/>
    <ds:schemaRef ds:uri="908e8095-0692-49ec-ac07-748ce58ddab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2460132-115E-44F4-ADC5-377AE0F56883}">
  <ds:schemaRefs>
    <ds:schemaRef ds:uri="http://schemas.microsoft.com/sharepoint/v3/contenttype/forms"/>
  </ds:schemaRefs>
</ds:datastoreItem>
</file>

<file path=customXml/itemProps3.xml><?xml version="1.0" encoding="utf-8"?>
<ds:datastoreItem xmlns:ds="http://schemas.openxmlformats.org/officeDocument/2006/customXml" ds:itemID="{656BE314-5557-4D39-87A9-347E56C32CC9}">
  <ds:schemaRefs>
    <ds:schemaRef ds:uri="23398d95-9ba0-4576-94e7-395b9263ef64"/>
    <ds:schemaRef ds:uri="908e8095-0692-49ec-ac07-748ce58ddab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24</Slides>
  <Notes>14</Notes>
  <HiddenSlides>0</HiddenSlide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AccentBoxVTI</vt:lpstr>
      <vt:lpstr>Plant Pathology Classifier </vt:lpstr>
      <vt:lpstr>Team</vt:lpstr>
      <vt:lpstr>Agenda</vt:lpstr>
      <vt:lpstr>Introduction CV Tech start-up based in Toronto </vt:lpstr>
      <vt:lpstr>Background Information</vt:lpstr>
      <vt:lpstr>Business Need</vt:lpstr>
      <vt:lpstr>Project Definition</vt:lpstr>
      <vt:lpstr>Implementation Details</vt:lpstr>
      <vt:lpstr>Preliminary Options Analysis SWOT Analysis</vt:lpstr>
      <vt:lpstr>Financial analysis</vt:lpstr>
      <vt:lpstr>Resources Required</vt:lpstr>
      <vt:lpstr>Risks/Benefits</vt:lpstr>
      <vt:lpstr>Authorizations</vt:lpstr>
      <vt:lpstr>Implementation Plan</vt:lpstr>
      <vt:lpstr>Dataset</vt:lpstr>
      <vt:lpstr>Model</vt:lpstr>
      <vt:lpstr>Results</vt:lpstr>
      <vt:lpstr>Deployment</vt:lpstr>
      <vt:lpstr>Docker</vt:lpstr>
      <vt:lpstr>Google Cloud</vt:lpstr>
      <vt:lpstr>ML Canvas</vt:lpstr>
      <vt:lpstr>Conclusion – Future Growth Aspects</vt:lpstr>
      <vt:lpstr>Demonstration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 Pathology Classifier</dc:title>
  <dc:creator>Tina Jacob</dc:creator>
  <cp:revision>1</cp:revision>
  <dcterms:created xsi:type="dcterms:W3CDTF">2022-03-29T00:16:07Z</dcterms:created>
  <dcterms:modified xsi:type="dcterms:W3CDTF">2022-04-25T21:51:37Z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0x0101009E019218887C494FB48C11BE0978675C</vt:lpwstr>
  </property>
  <property fmtid="{D5CDD505-2E9C-101B-9397-08002B2CF9AE}" pid="3" name="MediaServiceImageTags">
    <vt:lpwstr/>
  </property>
</Properties>
</file>